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56310b27ae48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1c940f9ff84135"/>
  </p:sldMasterIdLst>
  <p:sldIdLst>
    <p:sldId xmlns:r="http://schemas.openxmlformats.org/officeDocument/2006/relationships" id="256" r:id="Re397dee7d1d84f96"/>
    <p:sldId xmlns:r="http://schemas.openxmlformats.org/officeDocument/2006/relationships" id="257" r:id="R8579d76d161345be"/>
    <p:sldId xmlns:r="http://schemas.openxmlformats.org/officeDocument/2006/relationships" id="258" r:id="Re0a2d36215024e65"/>
    <p:sldId xmlns:r="http://schemas.openxmlformats.org/officeDocument/2006/relationships" id="259" r:id="R28a832c6ca3c47b7"/>
    <p:sldId xmlns:r="http://schemas.openxmlformats.org/officeDocument/2006/relationships" id="260" r:id="R61e58e19458645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c940f9ff84135" /><Relationship Type="http://schemas.openxmlformats.org/officeDocument/2006/relationships/slide" Target="/ppt/slides/slide1.xml" Id="Re397dee7d1d84f96" /><Relationship Type="http://schemas.openxmlformats.org/officeDocument/2006/relationships/slide" Target="/ppt/slides/slide2.xml" Id="R8579d76d161345be" /><Relationship Type="http://schemas.openxmlformats.org/officeDocument/2006/relationships/slide" Target="/ppt/slides/slide3.xml" Id="Re0a2d36215024e65" /><Relationship Type="http://schemas.openxmlformats.org/officeDocument/2006/relationships/slide" Target="/ppt/slides/slide4.xml" Id="R28a832c6ca3c47b7" /><Relationship Type="http://schemas.openxmlformats.org/officeDocument/2006/relationships/slide" Target="/ppt/slides/slide5.xml" Id="R61e58e19458645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15f30230e41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0f335752c4089" /><Relationship Type="http://schemas.openxmlformats.org/officeDocument/2006/relationships/theme" Target="/ppt/slideMasters/theme/theme1.xml" Id="R1f6a668d394949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0f335752c40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a1667ebbc48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8cbfad93a46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4e036345441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dfeeda8734d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ad9dee386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JERNBANENS VERKSTEDARBEIDERES LANDSRÅD AV NJF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JERNBANENS VERKSTEDARBEIDERES LANDSRÅD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JERNBANENS VERKSTEDARBEIDERES LANDSRÅD AV NJF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JERNBANENS VERKSTEDARBEIDERES LANDSRÅD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JERNBANENS VERKSTEDARBEIDERES LANDSRÅD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JERNBANENS VERKSTEDARBEIDERES LANDSRÅD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 Smiths vei, Mantena AS Grorud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torbjorn.store@mantena.org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992 796 839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JERNBANENS VERKSTEDARBEIDERES LANDSRÅD AV NJF</a:t>
            </a:r>
          </a:p>
        </p:txBody>
      </p:sp>
    </p:spTree>
  </p:cSld>
  <p:clrMapOvr>
    <a:masterClrMapping xmlns:a="http://schemas.openxmlformats.org/drawingml/2006/main"/>
  </p:clrMapOvr>
</p:sld>
</file>