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2fc0a7767b486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515b40e06747af"/>
  </p:sldMasterIdLst>
  <p:sldIdLst>
    <p:sldId xmlns:r="http://schemas.openxmlformats.org/officeDocument/2006/relationships" id="256" r:id="Raa29a1ef61aa4e86"/>
    <p:sldId xmlns:r="http://schemas.openxmlformats.org/officeDocument/2006/relationships" id="257" r:id="R189a264d593146dc"/>
    <p:sldId xmlns:r="http://schemas.openxmlformats.org/officeDocument/2006/relationships" id="258" r:id="R82c6db7c3ca7463f"/>
    <p:sldId xmlns:r="http://schemas.openxmlformats.org/officeDocument/2006/relationships" id="259" r:id="R74b8f885502945af"/>
    <p:sldId xmlns:r="http://schemas.openxmlformats.org/officeDocument/2006/relationships" id="260" r:id="R014afce03bf642af"/>
    <p:sldId xmlns:r="http://schemas.openxmlformats.org/officeDocument/2006/relationships" id="261" r:id="R8a3e8f5f52e940f0"/>
    <p:sldId xmlns:r="http://schemas.openxmlformats.org/officeDocument/2006/relationships" id="262" r:id="Rf722efeb7b9f44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515b40e06747af" /><Relationship Type="http://schemas.openxmlformats.org/officeDocument/2006/relationships/slide" Target="/ppt/slides/slide1.xml" Id="Raa29a1ef61aa4e86" /><Relationship Type="http://schemas.openxmlformats.org/officeDocument/2006/relationships/slide" Target="/ppt/slides/slide2.xml" Id="R189a264d593146dc" /><Relationship Type="http://schemas.openxmlformats.org/officeDocument/2006/relationships/slide" Target="/ppt/slides/slide3.xml" Id="R82c6db7c3ca7463f" /><Relationship Type="http://schemas.openxmlformats.org/officeDocument/2006/relationships/slide" Target="/ppt/slides/slide4.xml" Id="R74b8f885502945af" /><Relationship Type="http://schemas.openxmlformats.org/officeDocument/2006/relationships/slide" Target="/ppt/slides/slide5.xml" Id="R014afce03bf642af" /><Relationship Type="http://schemas.openxmlformats.org/officeDocument/2006/relationships/slide" Target="/ppt/slides/slide6.xml" Id="R8a3e8f5f52e940f0" /><Relationship Type="http://schemas.openxmlformats.org/officeDocument/2006/relationships/slide" Target="/ppt/slides/slide7.xml" Id="Rf722efeb7b9f44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c22f14024445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734709a7a4415" /><Relationship Type="http://schemas.openxmlformats.org/officeDocument/2006/relationships/theme" Target="/ppt/slideMasters/theme/theme1.xml" Id="R8d80d0131e5e40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3734709a7a44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ab0f15375348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708c0a46044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b4076218b45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3991e4a6345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98275c81b4bc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5f7109aae4a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98446216b42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GLENN NIKOLAYSEN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 NIKOLAYSEN AS ble etablert [år] og holder til i Ytre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2 271 755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160 686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−380 565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2 187 172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NIKOLAYSEN GLENN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1914 Ytre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glenniko@frisurf.no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992 804 513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