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e1b65b662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102abc591a4a96"/>
  </p:sldMasterIdLst>
  <p:sldIdLst>
    <p:sldId xmlns:r="http://schemas.openxmlformats.org/officeDocument/2006/relationships" id="256" r:id="Re0c5f3c331854e37"/>
    <p:sldId xmlns:r="http://schemas.openxmlformats.org/officeDocument/2006/relationships" id="257" r:id="R6e42e3ed4800487e"/>
    <p:sldId xmlns:r="http://schemas.openxmlformats.org/officeDocument/2006/relationships" id="258" r:id="R028a74e7f2fd4915"/>
    <p:sldId xmlns:r="http://schemas.openxmlformats.org/officeDocument/2006/relationships" id="259" r:id="R6d25622fe5b240ad"/>
    <p:sldId xmlns:r="http://schemas.openxmlformats.org/officeDocument/2006/relationships" id="260" r:id="R8728a2d9094041b4"/>
    <p:sldId xmlns:r="http://schemas.openxmlformats.org/officeDocument/2006/relationships" id="261" r:id="Re9fc7f6798f74751"/>
    <p:sldId xmlns:r="http://schemas.openxmlformats.org/officeDocument/2006/relationships" id="262" r:id="R2f2489c56704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02abc591a4a96" /><Relationship Type="http://schemas.openxmlformats.org/officeDocument/2006/relationships/slide" Target="/ppt/slides/slide1.xml" Id="Re0c5f3c331854e37" /><Relationship Type="http://schemas.openxmlformats.org/officeDocument/2006/relationships/slide" Target="/ppt/slides/slide2.xml" Id="R6e42e3ed4800487e" /><Relationship Type="http://schemas.openxmlformats.org/officeDocument/2006/relationships/slide" Target="/ppt/slides/slide3.xml" Id="R028a74e7f2fd4915" /><Relationship Type="http://schemas.openxmlformats.org/officeDocument/2006/relationships/slide" Target="/ppt/slides/slide4.xml" Id="R6d25622fe5b240ad" /><Relationship Type="http://schemas.openxmlformats.org/officeDocument/2006/relationships/slide" Target="/ppt/slides/slide5.xml" Id="R8728a2d9094041b4" /><Relationship Type="http://schemas.openxmlformats.org/officeDocument/2006/relationships/slide" Target="/ppt/slides/slide6.xml" Id="Re9fc7f6798f74751" /><Relationship Type="http://schemas.openxmlformats.org/officeDocument/2006/relationships/slide" Target="/ppt/slides/slide7.xml" Id="R2f2489c56704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7b97c272c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85e1e032b4b5d" /><Relationship Type="http://schemas.openxmlformats.org/officeDocument/2006/relationships/theme" Target="/ppt/slideMasters/theme/theme1.xml" Id="Racf8e0a776d4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f85e1e032b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89970d5d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4cccc78c545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a106803dc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334ad67c047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e81080c3b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36fc51b3c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5345ce926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5 833 040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