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c7b176e8ce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fea5be5d44a0c"/>
  </p:sldMasterIdLst>
  <p:sldIdLst>
    <p:sldId xmlns:r="http://schemas.openxmlformats.org/officeDocument/2006/relationships" id="256" r:id="Rf09889fae1264ae1"/>
    <p:sldId xmlns:r="http://schemas.openxmlformats.org/officeDocument/2006/relationships" id="257" r:id="Rf501b34aace141ed"/>
    <p:sldId xmlns:r="http://schemas.openxmlformats.org/officeDocument/2006/relationships" id="258" r:id="Rbbf4ceeb90264436"/>
    <p:sldId xmlns:r="http://schemas.openxmlformats.org/officeDocument/2006/relationships" id="259" r:id="Rc83bea1ae1f845db"/>
    <p:sldId xmlns:r="http://schemas.openxmlformats.org/officeDocument/2006/relationships" id="260" r:id="Rc3246bc2a2294398"/>
    <p:sldId xmlns:r="http://schemas.openxmlformats.org/officeDocument/2006/relationships" id="261" r:id="R6a80fb20a7be4859"/>
    <p:sldId xmlns:r="http://schemas.openxmlformats.org/officeDocument/2006/relationships" id="262" r:id="R2017a755be9743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fea5be5d44a0c" /><Relationship Type="http://schemas.openxmlformats.org/officeDocument/2006/relationships/slide" Target="/ppt/slides/slide1.xml" Id="Rf09889fae1264ae1" /><Relationship Type="http://schemas.openxmlformats.org/officeDocument/2006/relationships/slide" Target="/ppt/slides/slide2.xml" Id="Rf501b34aace141ed" /><Relationship Type="http://schemas.openxmlformats.org/officeDocument/2006/relationships/slide" Target="/ppt/slides/slide3.xml" Id="Rbbf4ceeb90264436" /><Relationship Type="http://schemas.openxmlformats.org/officeDocument/2006/relationships/slide" Target="/ppt/slides/slide4.xml" Id="Rc83bea1ae1f845db" /><Relationship Type="http://schemas.openxmlformats.org/officeDocument/2006/relationships/slide" Target="/ppt/slides/slide5.xml" Id="Rc3246bc2a2294398" /><Relationship Type="http://schemas.openxmlformats.org/officeDocument/2006/relationships/slide" Target="/ppt/slides/slide6.xml" Id="R6a80fb20a7be4859" /><Relationship Type="http://schemas.openxmlformats.org/officeDocument/2006/relationships/slide" Target="/ppt/slides/slide7.xml" Id="R2017a755be9743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0397bfe2a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a77587646470b" /><Relationship Type="http://schemas.openxmlformats.org/officeDocument/2006/relationships/theme" Target="/ppt/slideMasters/theme/theme1.xml" Id="R8da45fc6efd8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da77587646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ef681c4d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512a4143a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0e99f0c443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f981f713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183b5b4a645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5b5837f09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66d2ac826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TEAM FAUSKE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FAUSKE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793 252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4 172 338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ROBERT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TEAM FAUSKE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64 66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992 834 323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TEAM FAUSKE AS</a:t>
            </a:r>
          </a:p>
        </p:txBody>
      </p:sp>
    </p:spTree>
  </p:cSld>
  <p:clrMapOvr>
    <a:masterClrMapping xmlns:a="http://schemas.openxmlformats.org/drawingml/2006/main"/>
  </p:clrMapOvr>
</p:sld>
</file>