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5e93392938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7c5f822a80438c"/>
  </p:sldMasterIdLst>
  <p:sldIdLst>
    <p:sldId xmlns:r="http://schemas.openxmlformats.org/officeDocument/2006/relationships" id="256" r:id="R9f3f4c4cbc374480"/>
    <p:sldId xmlns:r="http://schemas.openxmlformats.org/officeDocument/2006/relationships" id="257" r:id="Rb9b1151f20494af8"/>
    <p:sldId xmlns:r="http://schemas.openxmlformats.org/officeDocument/2006/relationships" id="258" r:id="Rc8d416faddbc4575"/>
    <p:sldId xmlns:r="http://schemas.openxmlformats.org/officeDocument/2006/relationships" id="259" r:id="Rb9c7c612b14242cb"/>
    <p:sldId xmlns:r="http://schemas.openxmlformats.org/officeDocument/2006/relationships" id="260" r:id="R1eb51dfd0f7d4172"/>
    <p:sldId xmlns:r="http://schemas.openxmlformats.org/officeDocument/2006/relationships" id="261" r:id="Rf4a27f6b4c824afc"/>
    <p:sldId xmlns:r="http://schemas.openxmlformats.org/officeDocument/2006/relationships" id="262" r:id="Rcd16520a0509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c5f822a80438c" /><Relationship Type="http://schemas.openxmlformats.org/officeDocument/2006/relationships/slide" Target="/ppt/slides/slide1.xml" Id="R9f3f4c4cbc374480" /><Relationship Type="http://schemas.openxmlformats.org/officeDocument/2006/relationships/slide" Target="/ppt/slides/slide2.xml" Id="Rb9b1151f20494af8" /><Relationship Type="http://schemas.openxmlformats.org/officeDocument/2006/relationships/slide" Target="/ppt/slides/slide3.xml" Id="Rc8d416faddbc4575" /><Relationship Type="http://schemas.openxmlformats.org/officeDocument/2006/relationships/slide" Target="/ppt/slides/slide4.xml" Id="Rb9c7c612b14242cb" /><Relationship Type="http://schemas.openxmlformats.org/officeDocument/2006/relationships/slide" Target="/ppt/slides/slide5.xml" Id="R1eb51dfd0f7d4172" /><Relationship Type="http://schemas.openxmlformats.org/officeDocument/2006/relationships/slide" Target="/ppt/slides/slide6.xml" Id="Rf4a27f6b4c824afc" /><Relationship Type="http://schemas.openxmlformats.org/officeDocument/2006/relationships/slide" Target="/ppt/slides/slide7.xml" Id="Rcd16520a0509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bb0fe5ba54e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8d304406647c6" /><Relationship Type="http://schemas.openxmlformats.org/officeDocument/2006/relationships/theme" Target="/ppt/slideMasters/theme/theme1.xml" Id="R5febae9102aa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68d304406647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f531eb19c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9af90970d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e0aa10ac149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aab4deffb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007c0b5084f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048396d964a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ca0f57bc949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EIGANES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 VEKST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4 002 234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EGGEBØ ODDVIN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189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4071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EIGANES VEKST AS</a:t>
            </a:r>
          </a:p>
        </p:txBody>
      </p:sp>
    </p:spTree>
  </p:cSld>
  <p:clrMapOvr>
    <a:masterClrMapping xmlns:a="http://schemas.openxmlformats.org/drawingml/2006/main"/>
  </p:clrMapOvr>
</p:sld>
</file>