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540e40375a4b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63e9d94d954b23"/>
  </p:sldMasterIdLst>
  <p:sldIdLst>
    <p:sldId xmlns:r="http://schemas.openxmlformats.org/officeDocument/2006/relationships" id="256" r:id="Rd09f6e1e82e54ebe"/>
    <p:sldId xmlns:r="http://schemas.openxmlformats.org/officeDocument/2006/relationships" id="257" r:id="Radf44065e50b4850"/>
    <p:sldId xmlns:r="http://schemas.openxmlformats.org/officeDocument/2006/relationships" id="258" r:id="Re3826d80dafe46cd"/>
    <p:sldId xmlns:r="http://schemas.openxmlformats.org/officeDocument/2006/relationships" id="259" r:id="Rb539f692d4914c2e"/>
    <p:sldId xmlns:r="http://schemas.openxmlformats.org/officeDocument/2006/relationships" id="260" r:id="Ra87a9de246e04742"/>
    <p:sldId xmlns:r="http://schemas.openxmlformats.org/officeDocument/2006/relationships" id="261" r:id="R63190b0a77464cd0"/>
    <p:sldId xmlns:r="http://schemas.openxmlformats.org/officeDocument/2006/relationships" id="262" r:id="Rad6ebf356e1e4f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3e9d94d954b23" /><Relationship Type="http://schemas.openxmlformats.org/officeDocument/2006/relationships/slide" Target="/ppt/slides/slide1.xml" Id="Rd09f6e1e82e54ebe" /><Relationship Type="http://schemas.openxmlformats.org/officeDocument/2006/relationships/slide" Target="/ppt/slides/slide2.xml" Id="Radf44065e50b4850" /><Relationship Type="http://schemas.openxmlformats.org/officeDocument/2006/relationships/slide" Target="/ppt/slides/slide3.xml" Id="Re3826d80dafe46cd" /><Relationship Type="http://schemas.openxmlformats.org/officeDocument/2006/relationships/slide" Target="/ppt/slides/slide4.xml" Id="Rb539f692d4914c2e" /><Relationship Type="http://schemas.openxmlformats.org/officeDocument/2006/relationships/slide" Target="/ppt/slides/slide5.xml" Id="Ra87a9de246e04742" /><Relationship Type="http://schemas.openxmlformats.org/officeDocument/2006/relationships/slide" Target="/ppt/slides/slide6.xml" Id="R63190b0a77464cd0" /><Relationship Type="http://schemas.openxmlformats.org/officeDocument/2006/relationships/slide" Target="/ppt/slides/slide7.xml" Id="Rad6ebf356e1e4f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b29f8725849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9987ca3cf41e2" /><Relationship Type="http://schemas.openxmlformats.org/officeDocument/2006/relationships/theme" Target="/ppt/slideMasters/theme/theme1.xml" Id="Rf3ef4b18fe884c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a9987ca3cf41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724bfdb714a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702428d354a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54aee779f42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de35cc9334a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d5fb5b7b941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f840700944f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ab19f37784b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PATRESE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PATRESE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2 707 380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139 199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620 444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4 094 840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PATTERSON RICHARD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Hofstadgata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992 897 643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PATRESE HOLDING AS</a:t>
            </a:r>
          </a:p>
        </p:txBody>
      </p:sp>
    </p:spTree>
  </p:cSld>
  <p:clrMapOvr>
    <a:masterClrMapping xmlns:a="http://schemas.openxmlformats.org/drawingml/2006/main"/>
  </p:clrMapOvr>
</p:sld>
</file>