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fafc47244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508738deb4e4f"/>
  </p:sldMasterIdLst>
  <p:sldIdLst>
    <p:sldId xmlns:r="http://schemas.openxmlformats.org/officeDocument/2006/relationships" id="256" r:id="R0a44987b6b8046a6"/>
    <p:sldId xmlns:r="http://schemas.openxmlformats.org/officeDocument/2006/relationships" id="257" r:id="R8122a636ab074d9f"/>
    <p:sldId xmlns:r="http://schemas.openxmlformats.org/officeDocument/2006/relationships" id="258" r:id="R2bf92ceb4f624c3e"/>
    <p:sldId xmlns:r="http://schemas.openxmlformats.org/officeDocument/2006/relationships" id="259" r:id="R9dbd6a5b59364ecb"/>
    <p:sldId xmlns:r="http://schemas.openxmlformats.org/officeDocument/2006/relationships" id="260" r:id="R6b86ffee99194a71"/>
    <p:sldId xmlns:r="http://schemas.openxmlformats.org/officeDocument/2006/relationships" id="261" r:id="R0b4bbb6a02ff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508738deb4e4f" /><Relationship Type="http://schemas.openxmlformats.org/officeDocument/2006/relationships/slide" Target="/ppt/slides/slide1.xml" Id="R0a44987b6b8046a6" /><Relationship Type="http://schemas.openxmlformats.org/officeDocument/2006/relationships/slide" Target="/ppt/slides/slide2.xml" Id="R8122a636ab074d9f" /><Relationship Type="http://schemas.openxmlformats.org/officeDocument/2006/relationships/slide" Target="/ppt/slides/slide3.xml" Id="R2bf92ceb4f624c3e" /><Relationship Type="http://schemas.openxmlformats.org/officeDocument/2006/relationships/slide" Target="/ppt/slides/slide4.xml" Id="R9dbd6a5b59364ecb" /><Relationship Type="http://schemas.openxmlformats.org/officeDocument/2006/relationships/slide" Target="/ppt/slides/slide5.xml" Id="R6b86ffee99194a71" /><Relationship Type="http://schemas.openxmlformats.org/officeDocument/2006/relationships/slide" Target="/ppt/slides/slide6.xml" Id="R0b4bbb6a02ff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154ef3a20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01b635764f23" /><Relationship Type="http://schemas.openxmlformats.org/officeDocument/2006/relationships/theme" Target="/ppt/slideMasters/theme/theme1.xml" Id="R34d2b5d81774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b01b63576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b6b8aa2e8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ab4c14f6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bad60633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ac1c1d01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abc0fc9b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c87f573d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Adjutant Ankers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15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