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cb5202b4e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235fe9ef543c9"/>
  </p:sldMasterIdLst>
  <p:sldIdLst>
    <p:sldId xmlns:r="http://schemas.openxmlformats.org/officeDocument/2006/relationships" id="256" r:id="R46b3abf9793a4557"/>
    <p:sldId xmlns:r="http://schemas.openxmlformats.org/officeDocument/2006/relationships" id="257" r:id="R2fbc802c0f904f60"/>
    <p:sldId xmlns:r="http://schemas.openxmlformats.org/officeDocument/2006/relationships" id="258" r:id="R1a897078464946a4"/>
    <p:sldId xmlns:r="http://schemas.openxmlformats.org/officeDocument/2006/relationships" id="259" r:id="R86f98127538f4318"/>
    <p:sldId xmlns:r="http://schemas.openxmlformats.org/officeDocument/2006/relationships" id="260" r:id="R2ab203f2286f421a"/>
    <p:sldId xmlns:r="http://schemas.openxmlformats.org/officeDocument/2006/relationships" id="261" r:id="R133e0fea9f1c4f65"/>
    <p:sldId xmlns:r="http://schemas.openxmlformats.org/officeDocument/2006/relationships" id="262" r:id="R8eb7425cb50c45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235fe9ef543c9" /><Relationship Type="http://schemas.openxmlformats.org/officeDocument/2006/relationships/slide" Target="/ppt/slides/slide1.xml" Id="R46b3abf9793a4557" /><Relationship Type="http://schemas.openxmlformats.org/officeDocument/2006/relationships/slide" Target="/ppt/slides/slide2.xml" Id="R2fbc802c0f904f60" /><Relationship Type="http://schemas.openxmlformats.org/officeDocument/2006/relationships/slide" Target="/ppt/slides/slide3.xml" Id="R1a897078464946a4" /><Relationship Type="http://schemas.openxmlformats.org/officeDocument/2006/relationships/slide" Target="/ppt/slides/slide4.xml" Id="R86f98127538f4318" /><Relationship Type="http://schemas.openxmlformats.org/officeDocument/2006/relationships/slide" Target="/ppt/slides/slide5.xml" Id="R2ab203f2286f421a" /><Relationship Type="http://schemas.openxmlformats.org/officeDocument/2006/relationships/slide" Target="/ppt/slides/slide6.xml" Id="R133e0fea9f1c4f65" /><Relationship Type="http://schemas.openxmlformats.org/officeDocument/2006/relationships/slide" Target="/ppt/slides/slide7.xml" Id="R8eb7425cb50c45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02291528c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acabeeadb4ef9" /><Relationship Type="http://schemas.openxmlformats.org/officeDocument/2006/relationships/theme" Target="/ppt/slideMasters/theme/theme1.xml" Id="R09868861e7b1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acabeeadb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c94b2bd84b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1b6a38eb2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a471c7f7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e31c4993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f4bec2522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f6dae5e49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ded8d4feb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H-H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HELGE EINAR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DRAMDAL HILDE O OTTESEN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Adjutant Ankers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15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