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630d35ec004d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51f17ca94b46ac"/>
  </p:sldMasterIdLst>
  <p:sldIdLst>
    <p:sldId xmlns:r="http://schemas.openxmlformats.org/officeDocument/2006/relationships" id="256" r:id="R5e9f07685d844f46"/>
    <p:sldId xmlns:r="http://schemas.openxmlformats.org/officeDocument/2006/relationships" id="257" r:id="R59c51ee5635d4417"/>
    <p:sldId xmlns:r="http://schemas.openxmlformats.org/officeDocument/2006/relationships" id="258" r:id="Rc5252d634b70479d"/>
    <p:sldId xmlns:r="http://schemas.openxmlformats.org/officeDocument/2006/relationships" id="259" r:id="Rd7f83a960b204753"/>
    <p:sldId xmlns:r="http://schemas.openxmlformats.org/officeDocument/2006/relationships" id="260" r:id="R7bb92c9d2cba4293"/>
    <p:sldId xmlns:r="http://schemas.openxmlformats.org/officeDocument/2006/relationships" id="261" r:id="Rfa3afcb42dab4d6f"/>
    <p:sldId xmlns:r="http://schemas.openxmlformats.org/officeDocument/2006/relationships" id="262" r:id="Ra9b952b0213243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51f17ca94b46ac" /><Relationship Type="http://schemas.openxmlformats.org/officeDocument/2006/relationships/slide" Target="/ppt/slides/slide1.xml" Id="R5e9f07685d844f46" /><Relationship Type="http://schemas.openxmlformats.org/officeDocument/2006/relationships/slide" Target="/ppt/slides/slide2.xml" Id="R59c51ee5635d4417" /><Relationship Type="http://schemas.openxmlformats.org/officeDocument/2006/relationships/slide" Target="/ppt/slides/slide3.xml" Id="Rc5252d634b70479d" /><Relationship Type="http://schemas.openxmlformats.org/officeDocument/2006/relationships/slide" Target="/ppt/slides/slide4.xml" Id="Rd7f83a960b204753" /><Relationship Type="http://schemas.openxmlformats.org/officeDocument/2006/relationships/slide" Target="/ppt/slides/slide5.xml" Id="R7bb92c9d2cba4293" /><Relationship Type="http://schemas.openxmlformats.org/officeDocument/2006/relationships/slide" Target="/ppt/slides/slide6.xml" Id="Rfa3afcb42dab4d6f" /><Relationship Type="http://schemas.openxmlformats.org/officeDocument/2006/relationships/slide" Target="/ppt/slides/slide7.xml" Id="Ra9b952b0213243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d9734593904f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724228b514ebf" /><Relationship Type="http://schemas.openxmlformats.org/officeDocument/2006/relationships/theme" Target="/ppt/slideMasters/theme/theme1.xml" Id="R8a240763ecdc4b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d724228b514e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51f048fe441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fd831631e44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6aebb128d42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94fb6ffcb44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d8587a8254c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f04f4d26a4c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512a2df7745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TOKAI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TOKAI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85 914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186 883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2 919 023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2 947 933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FREDRIK TJERANSEN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Enerhauggata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992 968 613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TOKAI AS</a:t>
            </a:r>
          </a:p>
        </p:txBody>
      </p:sp>
    </p:spTree>
  </p:cSld>
  <p:clrMapOvr>
    <a:masterClrMapping xmlns:a="http://schemas.openxmlformats.org/drawingml/2006/main"/>
  </p:clrMapOvr>
</p:sld>
</file>