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3a79f483e47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e3d70eef84861"/>
  </p:sldMasterIdLst>
  <p:sldIdLst>
    <p:sldId xmlns:r="http://schemas.openxmlformats.org/officeDocument/2006/relationships" id="256" r:id="R75f8c68e94034d24"/>
    <p:sldId xmlns:r="http://schemas.openxmlformats.org/officeDocument/2006/relationships" id="257" r:id="Rfce94595be094ab7"/>
    <p:sldId xmlns:r="http://schemas.openxmlformats.org/officeDocument/2006/relationships" id="258" r:id="R52ef8649abed4595"/>
    <p:sldId xmlns:r="http://schemas.openxmlformats.org/officeDocument/2006/relationships" id="259" r:id="R56d940dd88d74b0e"/>
    <p:sldId xmlns:r="http://schemas.openxmlformats.org/officeDocument/2006/relationships" id="260" r:id="R785c689d09be4071"/>
    <p:sldId xmlns:r="http://schemas.openxmlformats.org/officeDocument/2006/relationships" id="261" r:id="R98c855ef664046fd"/>
    <p:sldId xmlns:r="http://schemas.openxmlformats.org/officeDocument/2006/relationships" id="262" r:id="R5b1af18aad8c4b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e3d70eef84861" /><Relationship Type="http://schemas.openxmlformats.org/officeDocument/2006/relationships/slide" Target="/ppt/slides/slide1.xml" Id="R75f8c68e94034d24" /><Relationship Type="http://schemas.openxmlformats.org/officeDocument/2006/relationships/slide" Target="/ppt/slides/slide2.xml" Id="Rfce94595be094ab7" /><Relationship Type="http://schemas.openxmlformats.org/officeDocument/2006/relationships/slide" Target="/ppt/slides/slide3.xml" Id="R52ef8649abed4595" /><Relationship Type="http://schemas.openxmlformats.org/officeDocument/2006/relationships/slide" Target="/ppt/slides/slide4.xml" Id="R56d940dd88d74b0e" /><Relationship Type="http://schemas.openxmlformats.org/officeDocument/2006/relationships/slide" Target="/ppt/slides/slide5.xml" Id="R785c689d09be4071" /><Relationship Type="http://schemas.openxmlformats.org/officeDocument/2006/relationships/slide" Target="/ppt/slides/slide6.xml" Id="R98c855ef664046fd" /><Relationship Type="http://schemas.openxmlformats.org/officeDocument/2006/relationships/slide" Target="/ppt/slides/slide7.xml" Id="R5b1af18aad8c4b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4aacf41a7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03711c7294a74" /><Relationship Type="http://schemas.openxmlformats.org/officeDocument/2006/relationships/theme" Target="/ppt/slideMasters/theme/theme1.xml" Id="Rd794d863e6d0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03711c729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924731ced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9caf458bc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6ab3c34fb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e6232d18046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433a4753a4e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99a41d7844b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67ee38e5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HILDENES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HILDENES HOLDING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29 285 664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29 285 664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HILDENES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