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5feded79d24c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0ef542e27d4d6d"/>
  </p:sldMasterIdLst>
  <p:sldIdLst>
    <p:sldId xmlns:r="http://schemas.openxmlformats.org/officeDocument/2006/relationships" id="256" r:id="R2e8665b56b5c43dc"/>
    <p:sldId xmlns:r="http://schemas.openxmlformats.org/officeDocument/2006/relationships" id="257" r:id="Rd697b15774594dcb"/>
    <p:sldId xmlns:r="http://schemas.openxmlformats.org/officeDocument/2006/relationships" id="258" r:id="Rca8d555ec13f4f01"/>
    <p:sldId xmlns:r="http://schemas.openxmlformats.org/officeDocument/2006/relationships" id="259" r:id="Rf144dc233b234396"/>
    <p:sldId xmlns:r="http://schemas.openxmlformats.org/officeDocument/2006/relationships" id="260" r:id="R1af1ce19d9354802"/>
    <p:sldId xmlns:r="http://schemas.openxmlformats.org/officeDocument/2006/relationships" id="261" r:id="Rf6d31bd002d749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0ef542e27d4d6d" /><Relationship Type="http://schemas.openxmlformats.org/officeDocument/2006/relationships/slide" Target="/ppt/slides/slide1.xml" Id="R2e8665b56b5c43dc" /><Relationship Type="http://schemas.openxmlformats.org/officeDocument/2006/relationships/slide" Target="/ppt/slides/slide2.xml" Id="Rd697b15774594dcb" /><Relationship Type="http://schemas.openxmlformats.org/officeDocument/2006/relationships/slide" Target="/ppt/slides/slide3.xml" Id="Rca8d555ec13f4f01" /><Relationship Type="http://schemas.openxmlformats.org/officeDocument/2006/relationships/slide" Target="/ppt/slides/slide4.xml" Id="Rf144dc233b234396" /><Relationship Type="http://schemas.openxmlformats.org/officeDocument/2006/relationships/slide" Target="/ppt/slides/slide5.xml" Id="R1af1ce19d9354802" /><Relationship Type="http://schemas.openxmlformats.org/officeDocument/2006/relationships/slide" Target="/ppt/slides/slide6.xml" Id="Rf6d31bd002d749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98fd5e6cb547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2302975414676" /><Relationship Type="http://schemas.openxmlformats.org/officeDocument/2006/relationships/theme" Target="/ppt/slideMasters/theme/theme1.xml" Id="R48d246ae773843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423029754146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d5dd278f14b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461914a234a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e3d97a7d943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aed626bdd44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b0e86f1f94b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ec7f898f94a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SAMEIET SAGA SJØSIDEN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SAGA SJØSIDEN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SAMEIET SAGA SJØSIDEN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SAGA SJØSIDEN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SAGA SJØSIDEN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SAGA SJØSIDEN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468 224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394 470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613 662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SAGA SJØSIDEN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Saga Eiendom AS, Trondheimsveien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03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993 124 702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SAGA SJØSIDEN</a:t>
            </a:r>
          </a:p>
        </p:txBody>
      </p:sp>
    </p:spTree>
  </p:cSld>
  <p:clrMapOvr>
    <a:masterClrMapping xmlns:a="http://schemas.openxmlformats.org/drawingml/2006/main"/>
  </p:clrMapOvr>
</p:sld>
</file>