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bc18eea3f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cb20740d24142"/>
  </p:sldMasterIdLst>
  <p:sldIdLst>
    <p:sldId xmlns:r="http://schemas.openxmlformats.org/officeDocument/2006/relationships" id="256" r:id="R25ddb338ea2b4d12"/>
    <p:sldId xmlns:r="http://schemas.openxmlformats.org/officeDocument/2006/relationships" id="257" r:id="R1fb0c8ddad6b4b1c"/>
    <p:sldId xmlns:r="http://schemas.openxmlformats.org/officeDocument/2006/relationships" id="258" r:id="R4051051bc33848ce"/>
    <p:sldId xmlns:r="http://schemas.openxmlformats.org/officeDocument/2006/relationships" id="259" r:id="R7cf3ac92961e4c43"/>
    <p:sldId xmlns:r="http://schemas.openxmlformats.org/officeDocument/2006/relationships" id="260" r:id="R40ab68c8f2544552"/>
    <p:sldId xmlns:r="http://schemas.openxmlformats.org/officeDocument/2006/relationships" id="261" r:id="R6b0448e4d7a74b3b"/>
    <p:sldId xmlns:r="http://schemas.openxmlformats.org/officeDocument/2006/relationships" id="262" r:id="Rc7ac12dd5a9f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cb20740d24142" /><Relationship Type="http://schemas.openxmlformats.org/officeDocument/2006/relationships/slide" Target="/ppt/slides/slide1.xml" Id="R25ddb338ea2b4d12" /><Relationship Type="http://schemas.openxmlformats.org/officeDocument/2006/relationships/slide" Target="/ppt/slides/slide2.xml" Id="R1fb0c8ddad6b4b1c" /><Relationship Type="http://schemas.openxmlformats.org/officeDocument/2006/relationships/slide" Target="/ppt/slides/slide3.xml" Id="R4051051bc33848ce" /><Relationship Type="http://schemas.openxmlformats.org/officeDocument/2006/relationships/slide" Target="/ppt/slides/slide4.xml" Id="R7cf3ac92961e4c43" /><Relationship Type="http://schemas.openxmlformats.org/officeDocument/2006/relationships/slide" Target="/ppt/slides/slide5.xml" Id="R40ab68c8f2544552" /><Relationship Type="http://schemas.openxmlformats.org/officeDocument/2006/relationships/slide" Target="/ppt/slides/slide6.xml" Id="R6b0448e4d7a74b3b" /><Relationship Type="http://schemas.openxmlformats.org/officeDocument/2006/relationships/slide" Target="/ppt/slides/slide7.xml" Id="Rc7ac12dd5a9f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b08e5b30a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5eecc4e348af" /><Relationship Type="http://schemas.openxmlformats.org/officeDocument/2006/relationships/theme" Target="/ppt/slideMasters/theme/theme1.xml" Id="Rcf712b0429c7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15eecc4e3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f6f04ca59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ce399425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f75a1fdc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0357669b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50edb4e3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8b9430e3c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89bb4a080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