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58dd857d6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1366da338446f1"/>
  </p:sldMasterIdLst>
  <p:sldIdLst>
    <p:sldId xmlns:r="http://schemas.openxmlformats.org/officeDocument/2006/relationships" id="256" r:id="R3b20c29554744f25"/>
    <p:sldId xmlns:r="http://schemas.openxmlformats.org/officeDocument/2006/relationships" id="257" r:id="Rca57f5034c9a4288"/>
    <p:sldId xmlns:r="http://schemas.openxmlformats.org/officeDocument/2006/relationships" id="258" r:id="R62ebd035ce5c47da"/>
    <p:sldId xmlns:r="http://schemas.openxmlformats.org/officeDocument/2006/relationships" id="259" r:id="R155f99dd2da44779"/>
    <p:sldId xmlns:r="http://schemas.openxmlformats.org/officeDocument/2006/relationships" id="260" r:id="R186dc6c333ce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366da338446f1" /><Relationship Type="http://schemas.openxmlformats.org/officeDocument/2006/relationships/slide" Target="/ppt/slides/slide1.xml" Id="R3b20c29554744f25" /><Relationship Type="http://schemas.openxmlformats.org/officeDocument/2006/relationships/slide" Target="/ppt/slides/slide2.xml" Id="Rca57f5034c9a4288" /><Relationship Type="http://schemas.openxmlformats.org/officeDocument/2006/relationships/slide" Target="/ppt/slides/slide3.xml" Id="R62ebd035ce5c47da" /><Relationship Type="http://schemas.openxmlformats.org/officeDocument/2006/relationships/slide" Target="/ppt/slides/slide4.xml" Id="R155f99dd2da44779" /><Relationship Type="http://schemas.openxmlformats.org/officeDocument/2006/relationships/slide" Target="/ppt/slides/slide5.xml" Id="R186dc6c333ce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f182b4ac14a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a6ad9485b4717" /><Relationship Type="http://schemas.openxmlformats.org/officeDocument/2006/relationships/theme" Target="/ppt/slideMasters/theme/theme1.xml" Id="Rd93a5ef731f0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fa6ad9485b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d6d82a31a49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9e4c9f32c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6d386077c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d1e337daf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b042d7005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