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ca494a219341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987d519ef14ab9"/>
  </p:sldMasterIdLst>
  <p:sldIdLst>
    <p:sldId xmlns:r="http://schemas.openxmlformats.org/officeDocument/2006/relationships" id="256" r:id="R5ab306d8ddc44e11"/>
    <p:sldId xmlns:r="http://schemas.openxmlformats.org/officeDocument/2006/relationships" id="257" r:id="R2894b04bbf164567"/>
    <p:sldId xmlns:r="http://schemas.openxmlformats.org/officeDocument/2006/relationships" id="258" r:id="Rabd8cab498404b4a"/>
    <p:sldId xmlns:r="http://schemas.openxmlformats.org/officeDocument/2006/relationships" id="259" r:id="R45f2c49cedbf42e0"/>
    <p:sldId xmlns:r="http://schemas.openxmlformats.org/officeDocument/2006/relationships" id="260" r:id="R3701ffb0a03e45a2"/>
    <p:sldId xmlns:r="http://schemas.openxmlformats.org/officeDocument/2006/relationships" id="261" r:id="R12135f78dfd44df3"/>
    <p:sldId xmlns:r="http://schemas.openxmlformats.org/officeDocument/2006/relationships" id="262" r:id="R7348392e060a4f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987d519ef14ab9" /><Relationship Type="http://schemas.openxmlformats.org/officeDocument/2006/relationships/slide" Target="/ppt/slides/slide1.xml" Id="R5ab306d8ddc44e11" /><Relationship Type="http://schemas.openxmlformats.org/officeDocument/2006/relationships/slide" Target="/ppt/slides/slide2.xml" Id="R2894b04bbf164567" /><Relationship Type="http://schemas.openxmlformats.org/officeDocument/2006/relationships/slide" Target="/ppt/slides/slide3.xml" Id="Rabd8cab498404b4a" /><Relationship Type="http://schemas.openxmlformats.org/officeDocument/2006/relationships/slide" Target="/ppt/slides/slide4.xml" Id="R45f2c49cedbf42e0" /><Relationship Type="http://schemas.openxmlformats.org/officeDocument/2006/relationships/slide" Target="/ppt/slides/slide5.xml" Id="R3701ffb0a03e45a2" /><Relationship Type="http://schemas.openxmlformats.org/officeDocument/2006/relationships/slide" Target="/ppt/slides/slide6.xml" Id="R12135f78dfd44df3" /><Relationship Type="http://schemas.openxmlformats.org/officeDocument/2006/relationships/slide" Target="/ppt/slides/slide7.xml" Id="R7348392e060a4f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d87df92f7644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4c2862413465a" /><Relationship Type="http://schemas.openxmlformats.org/officeDocument/2006/relationships/theme" Target="/ppt/slideMasters/theme/theme1.xml" Id="R3ec4966051cd43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54c286241346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a81e2714341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406c2dd2a40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e702ca79942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3dff62ed641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a7c1c51f544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07d91274b43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a61a6c8b040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KCL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KCL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KCL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KCL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KCL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KCL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8 360 456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59 289 301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59 414 204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KCL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LINDBAK KRISTOFER CLARK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KCL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Treskeveien 26A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993 147 753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KCL HOLDING AS</a:t>
            </a:r>
          </a:p>
        </p:txBody>
      </p:sp>
    </p:spTree>
  </p:cSld>
  <p:clrMapOvr>
    <a:masterClrMapping xmlns:a="http://schemas.openxmlformats.org/drawingml/2006/main"/>
  </p:clrMapOvr>
</p:sld>
</file>