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fab141ad6c45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66d33f12a74b4d"/>
  </p:sldMasterIdLst>
  <p:sldIdLst>
    <p:sldId xmlns:r="http://schemas.openxmlformats.org/officeDocument/2006/relationships" id="256" r:id="R712be2fc4c024ec2"/>
    <p:sldId xmlns:r="http://schemas.openxmlformats.org/officeDocument/2006/relationships" id="257" r:id="Re033297df70943ee"/>
    <p:sldId xmlns:r="http://schemas.openxmlformats.org/officeDocument/2006/relationships" id="258" r:id="R4a2c938d9b1d40ee"/>
    <p:sldId xmlns:r="http://schemas.openxmlformats.org/officeDocument/2006/relationships" id="259" r:id="R1dd38e4d5e4f468c"/>
    <p:sldId xmlns:r="http://schemas.openxmlformats.org/officeDocument/2006/relationships" id="260" r:id="R65606ea014b84e40"/>
    <p:sldId xmlns:r="http://schemas.openxmlformats.org/officeDocument/2006/relationships" id="261" r:id="R2292dafefc714dfd"/>
    <p:sldId xmlns:r="http://schemas.openxmlformats.org/officeDocument/2006/relationships" id="262" r:id="R8d5acafd274745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66d33f12a74b4d" /><Relationship Type="http://schemas.openxmlformats.org/officeDocument/2006/relationships/slide" Target="/ppt/slides/slide1.xml" Id="R712be2fc4c024ec2" /><Relationship Type="http://schemas.openxmlformats.org/officeDocument/2006/relationships/slide" Target="/ppt/slides/slide2.xml" Id="Re033297df70943ee" /><Relationship Type="http://schemas.openxmlformats.org/officeDocument/2006/relationships/slide" Target="/ppt/slides/slide3.xml" Id="R4a2c938d9b1d40ee" /><Relationship Type="http://schemas.openxmlformats.org/officeDocument/2006/relationships/slide" Target="/ppt/slides/slide4.xml" Id="R1dd38e4d5e4f468c" /><Relationship Type="http://schemas.openxmlformats.org/officeDocument/2006/relationships/slide" Target="/ppt/slides/slide5.xml" Id="R65606ea014b84e40" /><Relationship Type="http://schemas.openxmlformats.org/officeDocument/2006/relationships/slide" Target="/ppt/slides/slide6.xml" Id="R2292dafefc714dfd" /><Relationship Type="http://schemas.openxmlformats.org/officeDocument/2006/relationships/slide" Target="/ppt/slides/slide7.xml" Id="R8d5acafd274745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b732fc0e1145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b7a2f6ca94f62" /><Relationship Type="http://schemas.openxmlformats.org/officeDocument/2006/relationships/theme" Target="/ppt/slideMasters/theme/theme1.xml" Id="Rc3d89f1a44f94b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eb7a2f6ca94f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63ad8643443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172386a3a46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f8b4f89c94c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7f763e50f46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21f31cfd443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3f928a46345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0d25b99f748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PRYDZ &amp; CO.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PRYDZ &amp; CO.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1 552 610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860 089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−3 018 338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24 571 413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56 604 689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PRYDZ EIENDOM AS  –  72,6 %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ARNE PRYDZ GLADHAUG  –  27,2 %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SENEX NORDIC AS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Park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59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993 162 221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