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8fc8407ff6143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9978a6257be4daa"/>
  </p:sldMasterIdLst>
  <p:sldIdLst>
    <p:sldId xmlns:r="http://schemas.openxmlformats.org/officeDocument/2006/relationships" id="256" r:id="R030f718bacd549af"/>
    <p:sldId xmlns:r="http://schemas.openxmlformats.org/officeDocument/2006/relationships" id="257" r:id="Rbe6c63b8b3ea47ea"/>
    <p:sldId xmlns:r="http://schemas.openxmlformats.org/officeDocument/2006/relationships" id="258" r:id="Rb506445a18974827"/>
    <p:sldId xmlns:r="http://schemas.openxmlformats.org/officeDocument/2006/relationships" id="259" r:id="R52e1c334757042b2"/>
    <p:sldId xmlns:r="http://schemas.openxmlformats.org/officeDocument/2006/relationships" id="260" r:id="Rd81bfaf067de46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978a6257be4daa" /><Relationship Type="http://schemas.openxmlformats.org/officeDocument/2006/relationships/slide" Target="/ppt/slides/slide1.xml" Id="R030f718bacd549af" /><Relationship Type="http://schemas.openxmlformats.org/officeDocument/2006/relationships/slide" Target="/ppt/slides/slide2.xml" Id="Rbe6c63b8b3ea47ea" /><Relationship Type="http://schemas.openxmlformats.org/officeDocument/2006/relationships/slide" Target="/ppt/slides/slide3.xml" Id="Rb506445a18974827" /><Relationship Type="http://schemas.openxmlformats.org/officeDocument/2006/relationships/slide" Target="/ppt/slides/slide4.xml" Id="R52e1c334757042b2" /><Relationship Type="http://schemas.openxmlformats.org/officeDocument/2006/relationships/slide" Target="/ppt/slides/slide5.xml" Id="Rd81bfaf067de46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c858b38d5249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a39cbe1361494a" /><Relationship Type="http://schemas.openxmlformats.org/officeDocument/2006/relationships/theme" Target="/ppt/slideMasters/theme/theme1.xml" Id="R5dd65b5222b14d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a39cbe1361494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4408cc9e844c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4c69b4696146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789df64c75491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4a5b4201914b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fc7b831bcb4c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 JOHNSEN CONTRACTING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 JOHNSEN CONTRACTING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 JOHNSEN CONTRACTING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 JOHNSEN CONTRACTING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 JOHNSEN CONTRACTING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 JOHNSEN CONTRACTING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993 208 949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 JOHNSEN CONTRACTING AS</a:t>
            </a:r>
          </a:p>
        </p:txBody>
      </p:sp>
    </p:spTree>
  </p:cSld>
  <p:clrMapOvr>
    <a:masterClrMapping xmlns:a="http://schemas.openxmlformats.org/drawingml/2006/main"/>
  </p:clrMapOvr>
</p:sld>
</file>