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9f5b879fd4a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654fb20129449c"/>
  </p:sldMasterIdLst>
  <p:sldIdLst>
    <p:sldId xmlns:r="http://schemas.openxmlformats.org/officeDocument/2006/relationships" id="256" r:id="R57fdcc61755844cf"/>
    <p:sldId xmlns:r="http://schemas.openxmlformats.org/officeDocument/2006/relationships" id="257" r:id="R4b95dea3015847af"/>
    <p:sldId xmlns:r="http://schemas.openxmlformats.org/officeDocument/2006/relationships" id="258" r:id="Rf24cddb5f24e4f3f"/>
    <p:sldId xmlns:r="http://schemas.openxmlformats.org/officeDocument/2006/relationships" id="259" r:id="R86aa71f7df8d467e"/>
    <p:sldId xmlns:r="http://schemas.openxmlformats.org/officeDocument/2006/relationships" id="260" r:id="R11748cf64d104661"/>
    <p:sldId xmlns:r="http://schemas.openxmlformats.org/officeDocument/2006/relationships" id="261" r:id="R3e28526ab7044521"/>
    <p:sldId xmlns:r="http://schemas.openxmlformats.org/officeDocument/2006/relationships" id="262" r:id="R14a4d275677e49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654fb20129449c" /><Relationship Type="http://schemas.openxmlformats.org/officeDocument/2006/relationships/slide" Target="/ppt/slides/slide1.xml" Id="R57fdcc61755844cf" /><Relationship Type="http://schemas.openxmlformats.org/officeDocument/2006/relationships/slide" Target="/ppt/slides/slide2.xml" Id="R4b95dea3015847af" /><Relationship Type="http://schemas.openxmlformats.org/officeDocument/2006/relationships/slide" Target="/ppt/slides/slide3.xml" Id="Rf24cddb5f24e4f3f" /><Relationship Type="http://schemas.openxmlformats.org/officeDocument/2006/relationships/slide" Target="/ppt/slides/slide4.xml" Id="R86aa71f7df8d467e" /><Relationship Type="http://schemas.openxmlformats.org/officeDocument/2006/relationships/slide" Target="/ppt/slides/slide5.xml" Id="R11748cf64d104661" /><Relationship Type="http://schemas.openxmlformats.org/officeDocument/2006/relationships/slide" Target="/ppt/slides/slide6.xml" Id="R3e28526ab7044521" /><Relationship Type="http://schemas.openxmlformats.org/officeDocument/2006/relationships/slide" Target="/ppt/slides/slide7.xml" Id="R14a4d275677e49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bf6f673744b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f340fdb1445e6" /><Relationship Type="http://schemas.openxmlformats.org/officeDocument/2006/relationships/theme" Target="/ppt/slideMasters/theme/theme1.xml" Id="R4aa15fb2b4894b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bf340fdb1445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e0a9b23f841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cd435f61c49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3f1e7477a40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4194d7f1a43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1b3ea1e8c41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0135bdebb4e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03e8d700848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HARALDSEN VVS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VVS OG EIENDOM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1 860 965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FRODE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