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af7c47ecd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fd9d7e7754b85"/>
  </p:sldMasterIdLst>
  <p:sldIdLst>
    <p:sldId xmlns:r="http://schemas.openxmlformats.org/officeDocument/2006/relationships" id="256" r:id="R63ef7bd971a14cbf"/>
    <p:sldId xmlns:r="http://schemas.openxmlformats.org/officeDocument/2006/relationships" id="257" r:id="R6d26c011979945a8"/>
    <p:sldId xmlns:r="http://schemas.openxmlformats.org/officeDocument/2006/relationships" id="258" r:id="Ra8df3d7001f3472c"/>
    <p:sldId xmlns:r="http://schemas.openxmlformats.org/officeDocument/2006/relationships" id="259" r:id="R09becb6009824b3e"/>
    <p:sldId xmlns:r="http://schemas.openxmlformats.org/officeDocument/2006/relationships" id="260" r:id="Rd913f5e5986f4a73"/>
    <p:sldId xmlns:r="http://schemas.openxmlformats.org/officeDocument/2006/relationships" id="261" r:id="Rf2a1fdce6e8d4680"/>
    <p:sldId xmlns:r="http://schemas.openxmlformats.org/officeDocument/2006/relationships" id="262" r:id="R7d5b13134b77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fd9d7e7754b85" /><Relationship Type="http://schemas.openxmlformats.org/officeDocument/2006/relationships/slide" Target="/ppt/slides/slide1.xml" Id="R63ef7bd971a14cbf" /><Relationship Type="http://schemas.openxmlformats.org/officeDocument/2006/relationships/slide" Target="/ppt/slides/slide2.xml" Id="R6d26c011979945a8" /><Relationship Type="http://schemas.openxmlformats.org/officeDocument/2006/relationships/slide" Target="/ppt/slides/slide3.xml" Id="Ra8df3d7001f3472c" /><Relationship Type="http://schemas.openxmlformats.org/officeDocument/2006/relationships/slide" Target="/ppt/slides/slide4.xml" Id="R09becb6009824b3e" /><Relationship Type="http://schemas.openxmlformats.org/officeDocument/2006/relationships/slide" Target="/ppt/slides/slide5.xml" Id="Rd913f5e5986f4a73" /><Relationship Type="http://schemas.openxmlformats.org/officeDocument/2006/relationships/slide" Target="/ppt/slides/slide6.xml" Id="Rf2a1fdce6e8d4680" /><Relationship Type="http://schemas.openxmlformats.org/officeDocument/2006/relationships/slide" Target="/ppt/slides/slide7.xml" Id="R7d5b13134b77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29caf67ef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b274f77834c95" /><Relationship Type="http://schemas.openxmlformats.org/officeDocument/2006/relationships/theme" Target="/ppt/slideMasters/theme/theme1.xml" Id="R39342dbb5842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b274f7783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9fe7a07fa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6d2197e2f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616dbe692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19f0028dc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9802d94ee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08141073c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d2453e7e4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3 809 772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