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9a1da023745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dabd7b10d492e"/>
  </p:sldMasterIdLst>
  <p:sldIdLst>
    <p:sldId xmlns:r="http://schemas.openxmlformats.org/officeDocument/2006/relationships" id="256" r:id="Ra97efe06933c462e"/>
    <p:sldId xmlns:r="http://schemas.openxmlformats.org/officeDocument/2006/relationships" id="257" r:id="R6b71adac8c67452c"/>
    <p:sldId xmlns:r="http://schemas.openxmlformats.org/officeDocument/2006/relationships" id="258" r:id="Rf17e022884f74f48"/>
    <p:sldId xmlns:r="http://schemas.openxmlformats.org/officeDocument/2006/relationships" id="259" r:id="R4b004a9e6c2f443e"/>
    <p:sldId xmlns:r="http://schemas.openxmlformats.org/officeDocument/2006/relationships" id="260" r:id="R3e6029850fcd4dc1"/>
    <p:sldId xmlns:r="http://schemas.openxmlformats.org/officeDocument/2006/relationships" id="261" r:id="Rd188ffcebbf7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dabd7b10d492e" /><Relationship Type="http://schemas.openxmlformats.org/officeDocument/2006/relationships/slide" Target="/ppt/slides/slide1.xml" Id="Ra97efe06933c462e" /><Relationship Type="http://schemas.openxmlformats.org/officeDocument/2006/relationships/slide" Target="/ppt/slides/slide2.xml" Id="R6b71adac8c67452c" /><Relationship Type="http://schemas.openxmlformats.org/officeDocument/2006/relationships/slide" Target="/ppt/slides/slide3.xml" Id="Rf17e022884f74f48" /><Relationship Type="http://schemas.openxmlformats.org/officeDocument/2006/relationships/slide" Target="/ppt/slides/slide4.xml" Id="R4b004a9e6c2f443e" /><Relationship Type="http://schemas.openxmlformats.org/officeDocument/2006/relationships/slide" Target="/ppt/slides/slide5.xml" Id="R3e6029850fcd4dc1" /><Relationship Type="http://schemas.openxmlformats.org/officeDocument/2006/relationships/slide" Target="/ppt/slides/slide6.xml" Id="Rd188ffcebbf7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d854c7185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bbfbdde0d4ab9" /><Relationship Type="http://schemas.openxmlformats.org/officeDocument/2006/relationships/theme" Target="/ppt/slideMasters/theme/theme1.xml" Id="R55572fc7a3d54a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6bbfbdde0d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5b6c57773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0973620bf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215960e55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eec963d3a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6a0f9bfd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f1043fd11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