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70100df6f846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8b8d75de174102"/>
  </p:sldMasterIdLst>
  <p:sldIdLst>
    <p:sldId xmlns:r="http://schemas.openxmlformats.org/officeDocument/2006/relationships" id="256" r:id="R64e9044708b24a41"/>
    <p:sldId xmlns:r="http://schemas.openxmlformats.org/officeDocument/2006/relationships" id="257" r:id="R6fd6778f75c54d93"/>
    <p:sldId xmlns:r="http://schemas.openxmlformats.org/officeDocument/2006/relationships" id="258" r:id="Re37e999b34b74611"/>
    <p:sldId xmlns:r="http://schemas.openxmlformats.org/officeDocument/2006/relationships" id="259" r:id="R5b5ddbe81f584175"/>
    <p:sldId xmlns:r="http://schemas.openxmlformats.org/officeDocument/2006/relationships" id="260" r:id="Rd026d31ad08844e8"/>
    <p:sldId xmlns:r="http://schemas.openxmlformats.org/officeDocument/2006/relationships" id="261" r:id="Rcf09c436519840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8b8d75de174102" /><Relationship Type="http://schemas.openxmlformats.org/officeDocument/2006/relationships/slide" Target="/ppt/slides/slide1.xml" Id="R64e9044708b24a41" /><Relationship Type="http://schemas.openxmlformats.org/officeDocument/2006/relationships/slide" Target="/ppt/slides/slide2.xml" Id="R6fd6778f75c54d93" /><Relationship Type="http://schemas.openxmlformats.org/officeDocument/2006/relationships/slide" Target="/ppt/slides/slide3.xml" Id="Re37e999b34b74611" /><Relationship Type="http://schemas.openxmlformats.org/officeDocument/2006/relationships/slide" Target="/ppt/slides/slide4.xml" Id="R5b5ddbe81f584175" /><Relationship Type="http://schemas.openxmlformats.org/officeDocument/2006/relationships/slide" Target="/ppt/slides/slide5.xml" Id="Rd026d31ad08844e8" /><Relationship Type="http://schemas.openxmlformats.org/officeDocument/2006/relationships/slide" Target="/ppt/slides/slide6.xml" Id="Rcf09c436519840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5885f76ae845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917ba51e124670" /><Relationship Type="http://schemas.openxmlformats.org/officeDocument/2006/relationships/theme" Target="/ppt/slideMasters/theme/theme1.xml" Id="R4a5a409945a54a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917ba51e1246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b1394a166e43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b7c3c4f9b4e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8801450ac042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923c31dbd047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29f37418c744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ef2cdd23d84a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BIOPROTEIN INTERNATIONAL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BIOPROTEIN INTERNATIONAL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BIOPROTEIN INTERNATIONAL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BIOPROTEIN INTERNATIONAL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BIOPROTEIN INTERNATIONAL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BIOPROTEIN INTERNATIONAL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−13 072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265 694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−9 773 878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5 431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BIOPROTEIN INTERNATIONAL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993 362 913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BIOPROTEIN INTERNATIONAL AS</a:t>
            </a:r>
          </a:p>
        </p:txBody>
      </p:sp>
    </p:spTree>
  </p:cSld>
  <p:clrMapOvr>
    <a:masterClrMapping xmlns:a="http://schemas.openxmlformats.org/drawingml/2006/main"/>
  </p:clrMapOvr>
</p:sld>
</file>