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e3c0f425bf42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09d8ae125147ca"/>
  </p:sldMasterIdLst>
  <p:sldIdLst>
    <p:sldId xmlns:r="http://schemas.openxmlformats.org/officeDocument/2006/relationships" id="256" r:id="R905af975172e4560"/>
    <p:sldId xmlns:r="http://schemas.openxmlformats.org/officeDocument/2006/relationships" id="257" r:id="R17e3a6831a0d46b1"/>
    <p:sldId xmlns:r="http://schemas.openxmlformats.org/officeDocument/2006/relationships" id="258" r:id="Rf639385d1d874c46"/>
    <p:sldId xmlns:r="http://schemas.openxmlformats.org/officeDocument/2006/relationships" id="259" r:id="Rf007c0a069404965"/>
    <p:sldId xmlns:r="http://schemas.openxmlformats.org/officeDocument/2006/relationships" id="260" r:id="R8abdda694c1c4416"/>
    <p:sldId xmlns:r="http://schemas.openxmlformats.org/officeDocument/2006/relationships" id="261" r:id="R684c39e32f6b4a8d"/>
    <p:sldId xmlns:r="http://schemas.openxmlformats.org/officeDocument/2006/relationships" id="262" r:id="R9da8c60354b846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09d8ae125147ca" /><Relationship Type="http://schemas.openxmlformats.org/officeDocument/2006/relationships/slide" Target="/ppt/slides/slide1.xml" Id="R905af975172e4560" /><Relationship Type="http://schemas.openxmlformats.org/officeDocument/2006/relationships/slide" Target="/ppt/slides/slide2.xml" Id="R17e3a6831a0d46b1" /><Relationship Type="http://schemas.openxmlformats.org/officeDocument/2006/relationships/slide" Target="/ppt/slides/slide3.xml" Id="Rf639385d1d874c46" /><Relationship Type="http://schemas.openxmlformats.org/officeDocument/2006/relationships/slide" Target="/ppt/slides/slide4.xml" Id="Rf007c0a069404965" /><Relationship Type="http://schemas.openxmlformats.org/officeDocument/2006/relationships/slide" Target="/ppt/slides/slide5.xml" Id="R8abdda694c1c4416" /><Relationship Type="http://schemas.openxmlformats.org/officeDocument/2006/relationships/slide" Target="/ppt/slides/slide6.xml" Id="R684c39e32f6b4a8d" /><Relationship Type="http://schemas.openxmlformats.org/officeDocument/2006/relationships/slide" Target="/ppt/slides/slide7.xml" Id="R9da8c60354b846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e865d2548c4e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48bdfda8ae4eed" /><Relationship Type="http://schemas.openxmlformats.org/officeDocument/2006/relationships/theme" Target="/ppt/slideMasters/theme/theme1.xml" Id="Rd51f97527fc341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48bdfda8ae4e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5668f5742a40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0a6a46a62b41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37356dc2f54c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27d9cdb73e48f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a284f38cfd4fd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65373cd52f445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319c65f9de41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NODLAND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NODLAND AS ble etablert [år] og holder til i Akland.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−10 642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89 359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172 142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1 270 625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NODLAND ANDREAS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NODLAND KENNETH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Siva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4994 Akland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993 371 513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NODLAND AS</a:t>
            </a:r>
          </a:p>
        </p:txBody>
      </p:sp>
    </p:spTree>
  </p:cSld>
  <p:clrMapOvr>
    <a:masterClrMapping xmlns:a="http://schemas.openxmlformats.org/drawingml/2006/main"/>
  </p:clrMapOvr>
</p:sld>
</file>