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f2d6baba84047c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5b5b5a828114c0d"/>
  </p:sldMasterIdLst>
  <p:sldIdLst>
    <p:sldId xmlns:r="http://schemas.openxmlformats.org/officeDocument/2006/relationships" id="256" r:id="Rd68848c4f9e24f89"/>
    <p:sldId xmlns:r="http://schemas.openxmlformats.org/officeDocument/2006/relationships" id="257" r:id="R0893f8a045694806"/>
    <p:sldId xmlns:r="http://schemas.openxmlformats.org/officeDocument/2006/relationships" id="258" r:id="R5ee7fecd8f1c41aa"/>
    <p:sldId xmlns:r="http://schemas.openxmlformats.org/officeDocument/2006/relationships" id="259" r:id="R2a155017d20447ff"/>
    <p:sldId xmlns:r="http://schemas.openxmlformats.org/officeDocument/2006/relationships" id="260" r:id="R00281432810b40ca"/>
    <p:sldId xmlns:r="http://schemas.openxmlformats.org/officeDocument/2006/relationships" id="261" r:id="Rd060084e2af84701"/>
    <p:sldId xmlns:r="http://schemas.openxmlformats.org/officeDocument/2006/relationships" id="262" r:id="Rd79d34518a1e4e8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5b5b5a828114c0d" /><Relationship Type="http://schemas.openxmlformats.org/officeDocument/2006/relationships/slide" Target="/ppt/slides/slide1.xml" Id="Rd68848c4f9e24f89" /><Relationship Type="http://schemas.openxmlformats.org/officeDocument/2006/relationships/slide" Target="/ppt/slides/slide2.xml" Id="R0893f8a045694806" /><Relationship Type="http://schemas.openxmlformats.org/officeDocument/2006/relationships/slide" Target="/ppt/slides/slide3.xml" Id="R5ee7fecd8f1c41aa" /><Relationship Type="http://schemas.openxmlformats.org/officeDocument/2006/relationships/slide" Target="/ppt/slides/slide4.xml" Id="R2a155017d20447ff" /><Relationship Type="http://schemas.openxmlformats.org/officeDocument/2006/relationships/slide" Target="/ppt/slides/slide5.xml" Id="R00281432810b40ca" /><Relationship Type="http://schemas.openxmlformats.org/officeDocument/2006/relationships/slide" Target="/ppt/slides/slide6.xml" Id="Rd060084e2af84701" /><Relationship Type="http://schemas.openxmlformats.org/officeDocument/2006/relationships/slide" Target="/ppt/slides/slide7.xml" Id="Rd79d34518a1e4e8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ca1d575b39044c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43bf8ef04c4d6c" /><Relationship Type="http://schemas.openxmlformats.org/officeDocument/2006/relationships/theme" Target="/ppt/slideMasters/theme/theme1.xml" Id="R023801781e2f445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d43bf8ef04c4d6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679cbec35d4a9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3d8b331b21404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47243b3e6d41e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0ca323e7e44a1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a92238aa3445d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26b113959f4eb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cad7332e9c4a2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RUGTVEDT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RUGTVEDT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RUGTVEDT HOLDING AS ble etablert [år] og holder til i Stathelle.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RUGTVEDT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RUGTVEDT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RUGTVEDT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−38 515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58 196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296 391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4 049 210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RUGTVEDT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RUGTVEDT LARS KRISTIAN  –  38,1 %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RUGTVEDT CAMILLA  –  31,0 %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RUGTVEDT KRISTIAN  –  31,0 %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RUGTVEDT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Europaveien 139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3962 Stathelle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35 96 85 04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993 389 331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RUGTVEDT HOLDING AS</a:t>
            </a:r>
          </a:p>
        </p:txBody>
      </p:sp>
    </p:spTree>
  </p:cSld>
  <p:clrMapOvr>
    <a:masterClrMapping xmlns:a="http://schemas.openxmlformats.org/drawingml/2006/main"/>
  </p:clrMapOvr>
</p:sld>
</file>