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2cd66c1f6344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f36d751b7043fe"/>
  </p:sldMasterIdLst>
  <p:sldIdLst>
    <p:sldId xmlns:r="http://schemas.openxmlformats.org/officeDocument/2006/relationships" id="256" r:id="R012b1471ca5d4aa5"/>
    <p:sldId xmlns:r="http://schemas.openxmlformats.org/officeDocument/2006/relationships" id="257" r:id="R245a069249cb4f98"/>
    <p:sldId xmlns:r="http://schemas.openxmlformats.org/officeDocument/2006/relationships" id="258" r:id="Rae7c00f65dde4efe"/>
    <p:sldId xmlns:r="http://schemas.openxmlformats.org/officeDocument/2006/relationships" id="259" r:id="R63c65ceac4744c0a"/>
    <p:sldId xmlns:r="http://schemas.openxmlformats.org/officeDocument/2006/relationships" id="260" r:id="R85f04c9b556d46e8"/>
    <p:sldId xmlns:r="http://schemas.openxmlformats.org/officeDocument/2006/relationships" id="261" r:id="R76a8c91a0bb7400f"/>
    <p:sldId xmlns:r="http://schemas.openxmlformats.org/officeDocument/2006/relationships" id="262" r:id="R7237c108f250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36d751b7043fe" /><Relationship Type="http://schemas.openxmlformats.org/officeDocument/2006/relationships/slide" Target="/ppt/slides/slide1.xml" Id="R012b1471ca5d4aa5" /><Relationship Type="http://schemas.openxmlformats.org/officeDocument/2006/relationships/slide" Target="/ppt/slides/slide2.xml" Id="R245a069249cb4f98" /><Relationship Type="http://schemas.openxmlformats.org/officeDocument/2006/relationships/slide" Target="/ppt/slides/slide3.xml" Id="Rae7c00f65dde4efe" /><Relationship Type="http://schemas.openxmlformats.org/officeDocument/2006/relationships/slide" Target="/ppt/slides/slide4.xml" Id="R63c65ceac4744c0a" /><Relationship Type="http://schemas.openxmlformats.org/officeDocument/2006/relationships/slide" Target="/ppt/slides/slide5.xml" Id="R85f04c9b556d46e8" /><Relationship Type="http://schemas.openxmlformats.org/officeDocument/2006/relationships/slide" Target="/ppt/slides/slide6.xml" Id="R76a8c91a0bb7400f" /><Relationship Type="http://schemas.openxmlformats.org/officeDocument/2006/relationships/slide" Target="/ppt/slides/slide7.xml" Id="R7237c108f250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8bf90ac3d40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f3cb37d5542b4" /><Relationship Type="http://schemas.openxmlformats.org/officeDocument/2006/relationships/theme" Target="/ppt/slideMasters/theme/theme1.xml" Id="R08cf1301b3724d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2f3cb37d55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cfc339fc045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590af9f7e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fdf50dd6544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473bbbbf64e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cc133eedb44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d8e4aa93844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f21fcc2fc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NICO HOLDING BODØ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 HOLDING BODØ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11 622 490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15 087 187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NICOLAYSEN TROND BØRRE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Gidsken Jakobsens 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8008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993 402 672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