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0560872fbb4c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07057f26bb4c79"/>
  </p:sldMasterIdLst>
  <p:sldIdLst>
    <p:sldId xmlns:r="http://schemas.openxmlformats.org/officeDocument/2006/relationships" id="256" r:id="Rbcef90e772344238"/>
    <p:sldId xmlns:r="http://schemas.openxmlformats.org/officeDocument/2006/relationships" id="257" r:id="R5ebbaa61285b4de5"/>
    <p:sldId xmlns:r="http://schemas.openxmlformats.org/officeDocument/2006/relationships" id="258" r:id="R24c76b5d63614edd"/>
    <p:sldId xmlns:r="http://schemas.openxmlformats.org/officeDocument/2006/relationships" id="259" r:id="R5cdcf124cea54797"/>
    <p:sldId xmlns:r="http://schemas.openxmlformats.org/officeDocument/2006/relationships" id="260" r:id="Raa32e9e375bf492a"/>
    <p:sldId xmlns:r="http://schemas.openxmlformats.org/officeDocument/2006/relationships" id="261" r:id="Rf6abeafa3dc1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7057f26bb4c79" /><Relationship Type="http://schemas.openxmlformats.org/officeDocument/2006/relationships/slide" Target="/ppt/slides/slide1.xml" Id="Rbcef90e772344238" /><Relationship Type="http://schemas.openxmlformats.org/officeDocument/2006/relationships/slide" Target="/ppt/slides/slide2.xml" Id="R5ebbaa61285b4de5" /><Relationship Type="http://schemas.openxmlformats.org/officeDocument/2006/relationships/slide" Target="/ppt/slides/slide3.xml" Id="R24c76b5d63614edd" /><Relationship Type="http://schemas.openxmlformats.org/officeDocument/2006/relationships/slide" Target="/ppt/slides/slide4.xml" Id="R5cdcf124cea54797" /><Relationship Type="http://schemas.openxmlformats.org/officeDocument/2006/relationships/slide" Target="/ppt/slides/slide5.xml" Id="Raa32e9e375bf492a" /><Relationship Type="http://schemas.openxmlformats.org/officeDocument/2006/relationships/slide" Target="/ppt/slides/slide6.xml" Id="Rf6abeafa3dc1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2b3b58e76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55d64aa414234" /><Relationship Type="http://schemas.openxmlformats.org/officeDocument/2006/relationships/theme" Target="/ppt/slideMasters/theme/theme1.xml" Id="R21a1ed7386fb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55d64aa41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235a8f594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2d6b28d1e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c1f540dd7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7eb5c68de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7c969bbf4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76985947f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