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0044e4cbbd41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208429a9204a33"/>
  </p:sldMasterIdLst>
  <p:sldIdLst>
    <p:sldId xmlns:r="http://schemas.openxmlformats.org/officeDocument/2006/relationships" id="256" r:id="R4c87e20ff3de494c"/>
    <p:sldId xmlns:r="http://schemas.openxmlformats.org/officeDocument/2006/relationships" id="257" r:id="R881d1500f4444a37"/>
    <p:sldId xmlns:r="http://schemas.openxmlformats.org/officeDocument/2006/relationships" id="258" r:id="Rda1910524a5043b4"/>
    <p:sldId xmlns:r="http://schemas.openxmlformats.org/officeDocument/2006/relationships" id="259" r:id="Rc4cbfe455aae451b"/>
    <p:sldId xmlns:r="http://schemas.openxmlformats.org/officeDocument/2006/relationships" id="260" r:id="R78b6abaa87234412"/>
    <p:sldId xmlns:r="http://schemas.openxmlformats.org/officeDocument/2006/relationships" id="261" r:id="Ra367d3f5ebd149b9"/>
    <p:sldId xmlns:r="http://schemas.openxmlformats.org/officeDocument/2006/relationships" id="262" r:id="R8924aef4aa9e4b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08429a9204a33" /><Relationship Type="http://schemas.openxmlformats.org/officeDocument/2006/relationships/slide" Target="/ppt/slides/slide1.xml" Id="R4c87e20ff3de494c" /><Relationship Type="http://schemas.openxmlformats.org/officeDocument/2006/relationships/slide" Target="/ppt/slides/slide2.xml" Id="R881d1500f4444a37" /><Relationship Type="http://schemas.openxmlformats.org/officeDocument/2006/relationships/slide" Target="/ppt/slides/slide3.xml" Id="Rda1910524a5043b4" /><Relationship Type="http://schemas.openxmlformats.org/officeDocument/2006/relationships/slide" Target="/ppt/slides/slide4.xml" Id="Rc4cbfe455aae451b" /><Relationship Type="http://schemas.openxmlformats.org/officeDocument/2006/relationships/slide" Target="/ppt/slides/slide5.xml" Id="R78b6abaa87234412" /><Relationship Type="http://schemas.openxmlformats.org/officeDocument/2006/relationships/slide" Target="/ppt/slides/slide6.xml" Id="Ra367d3f5ebd149b9" /><Relationship Type="http://schemas.openxmlformats.org/officeDocument/2006/relationships/slide" Target="/ppt/slides/slide7.xml" Id="R8924aef4aa9e4b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d9671fd8643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8ed5e3a8748c8" /><Relationship Type="http://schemas.openxmlformats.org/officeDocument/2006/relationships/theme" Target="/ppt/slideMasters/theme/theme1.xml" Id="R27697a4d13354d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98ed5e3a8748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d418055bd40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5d09a699242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d6e5805944a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28f9d11ed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cc755094043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aa02025af4c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d1fe68c4040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6 439 393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47 129 391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