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64802348941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2ad984fd04879"/>
  </p:sldMasterIdLst>
  <p:sldIdLst>
    <p:sldId xmlns:r="http://schemas.openxmlformats.org/officeDocument/2006/relationships" id="256" r:id="R38776457b8904512"/>
    <p:sldId xmlns:r="http://schemas.openxmlformats.org/officeDocument/2006/relationships" id="257" r:id="R54213d08a6e348de"/>
    <p:sldId xmlns:r="http://schemas.openxmlformats.org/officeDocument/2006/relationships" id="258" r:id="Re0afc0098a034685"/>
    <p:sldId xmlns:r="http://schemas.openxmlformats.org/officeDocument/2006/relationships" id="259" r:id="R2081d45185134995"/>
    <p:sldId xmlns:r="http://schemas.openxmlformats.org/officeDocument/2006/relationships" id="260" r:id="R51ffd170941f442e"/>
    <p:sldId xmlns:r="http://schemas.openxmlformats.org/officeDocument/2006/relationships" id="261" r:id="Rd39f9467186b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2ad984fd04879" /><Relationship Type="http://schemas.openxmlformats.org/officeDocument/2006/relationships/slide" Target="/ppt/slides/slide1.xml" Id="R38776457b8904512" /><Relationship Type="http://schemas.openxmlformats.org/officeDocument/2006/relationships/slide" Target="/ppt/slides/slide2.xml" Id="R54213d08a6e348de" /><Relationship Type="http://schemas.openxmlformats.org/officeDocument/2006/relationships/slide" Target="/ppt/slides/slide3.xml" Id="Re0afc0098a034685" /><Relationship Type="http://schemas.openxmlformats.org/officeDocument/2006/relationships/slide" Target="/ppt/slides/slide4.xml" Id="R2081d45185134995" /><Relationship Type="http://schemas.openxmlformats.org/officeDocument/2006/relationships/slide" Target="/ppt/slides/slide5.xml" Id="R51ffd170941f442e" /><Relationship Type="http://schemas.openxmlformats.org/officeDocument/2006/relationships/slide" Target="/ppt/slides/slide6.xml" Id="Rd39f9467186b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795125a53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a93a0f63d43df" /><Relationship Type="http://schemas.openxmlformats.org/officeDocument/2006/relationships/theme" Target="/ppt/slideMasters/theme/theme1.xml" Id="R74683bfee14f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a93a0f63d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b348149cd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f26b7d2b4e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f5d116584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e757e8b2c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3966d9298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699cd7362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LARSEGUTT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LARSEGUTT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LARSEGUTT 4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LARSEGUTT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LARSEGUTT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LARSEGUTT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319 325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4 427 048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4 427 048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LARSEGUTT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LARSEGUTT 4 AS</a:t>
            </a:r>
          </a:p>
        </p:txBody>
      </p:sp>
    </p:spTree>
  </p:cSld>
  <p:clrMapOvr>
    <a:masterClrMapping xmlns:a="http://schemas.openxmlformats.org/drawingml/2006/main"/>
  </p:clrMapOvr>
</p:sld>
</file>