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c71701939064af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e49fe0702d440ad"/>
  </p:sldMasterIdLst>
  <p:sldIdLst>
    <p:sldId xmlns:r="http://schemas.openxmlformats.org/officeDocument/2006/relationships" id="256" r:id="R9e6fe94865bf4984"/>
    <p:sldId xmlns:r="http://schemas.openxmlformats.org/officeDocument/2006/relationships" id="257" r:id="R37c953c32e814d59"/>
    <p:sldId xmlns:r="http://schemas.openxmlformats.org/officeDocument/2006/relationships" id="258" r:id="Rd50863c1de804f91"/>
    <p:sldId xmlns:r="http://schemas.openxmlformats.org/officeDocument/2006/relationships" id="259" r:id="R1bb6b661dd514816"/>
    <p:sldId xmlns:r="http://schemas.openxmlformats.org/officeDocument/2006/relationships" id="260" r:id="R1ebd60d644d6456d"/>
    <p:sldId xmlns:r="http://schemas.openxmlformats.org/officeDocument/2006/relationships" id="261" r:id="R4966ac99a5c34097"/>
    <p:sldId xmlns:r="http://schemas.openxmlformats.org/officeDocument/2006/relationships" id="262" r:id="R310b9d14c1c34dd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e49fe0702d440ad" /><Relationship Type="http://schemas.openxmlformats.org/officeDocument/2006/relationships/slide" Target="/ppt/slides/slide1.xml" Id="R9e6fe94865bf4984" /><Relationship Type="http://schemas.openxmlformats.org/officeDocument/2006/relationships/slide" Target="/ppt/slides/slide2.xml" Id="R37c953c32e814d59" /><Relationship Type="http://schemas.openxmlformats.org/officeDocument/2006/relationships/slide" Target="/ppt/slides/slide3.xml" Id="Rd50863c1de804f91" /><Relationship Type="http://schemas.openxmlformats.org/officeDocument/2006/relationships/slide" Target="/ppt/slides/slide4.xml" Id="R1bb6b661dd514816" /><Relationship Type="http://schemas.openxmlformats.org/officeDocument/2006/relationships/slide" Target="/ppt/slides/slide5.xml" Id="R1ebd60d644d6456d" /><Relationship Type="http://schemas.openxmlformats.org/officeDocument/2006/relationships/slide" Target="/ppt/slides/slide6.xml" Id="R4966ac99a5c34097" /><Relationship Type="http://schemas.openxmlformats.org/officeDocument/2006/relationships/slide" Target="/ppt/slides/slide7.xml" Id="R310b9d14c1c34dd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e3d4ed0eab4486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878959e29a4924" /><Relationship Type="http://schemas.openxmlformats.org/officeDocument/2006/relationships/theme" Target="/ppt/slideMasters/theme/theme1.xml" Id="R41bfc14ca6c5444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2878959e29a492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d076af612d4cb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1d5daab2694b5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0b19a5944f40b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bede2d73a041f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ec5ae696854b4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0844cc4347494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9a61821d75488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IVEST CONSULT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IVEST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IVEST CONSULT AS ble etablert [år] og holder til i Florø.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IVEST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IVEST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IVEST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32 865 826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1 471 202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1 200 548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1 796 525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9 164 719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IVEST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IVEST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IVEST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Strandgata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6905 Florø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post@ivestconsult.no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ivestconsult.no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993 456 721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IVEST CONSULT AS</a:t>
            </a:r>
          </a:p>
        </p:txBody>
      </p:sp>
    </p:spTree>
  </p:cSld>
  <p:clrMapOvr>
    <a:masterClrMapping xmlns:a="http://schemas.openxmlformats.org/drawingml/2006/main"/>
  </p:clrMapOvr>
</p:sld>
</file>