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be5d4acae945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5e58f391c54f8f"/>
  </p:sldMasterIdLst>
  <p:sldIdLst>
    <p:sldId xmlns:r="http://schemas.openxmlformats.org/officeDocument/2006/relationships" id="256" r:id="R61ab23dc72bf46af"/>
    <p:sldId xmlns:r="http://schemas.openxmlformats.org/officeDocument/2006/relationships" id="257" r:id="Rcd81ee66d6aa4ecf"/>
    <p:sldId xmlns:r="http://schemas.openxmlformats.org/officeDocument/2006/relationships" id="258" r:id="R9d361798223c442f"/>
    <p:sldId xmlns:r="http://schemas.openxmlformats.org/officeDocument/2006/relationships" id="259" r:id="Rba60834617ce43f9"/>
    <p:sldId xmlns:r="http://schemas.openxmlformats.org/officeDocument/2006/relationships" id="260" r:id="R396f31f301ac4e67"/>
    <p:sldId xmlns:r="http://schemas.openxmlformats.org/officeDocument/2006/relationships" id="261" r:id="Rff22adc7fd2e4e97"/>
    <p:sldId xmlns:r="http://schemas.openxmlformats.org/officeDocument/2006/relationships" id="262" r:id="Rd80cdccf4fdf48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5e58f391c54f8f" /><Relationship Type="http://schemas.openxmlformats.org/officeDocument/2006/relationships/slide" Target="/ppt/slides/slide1.xml" Id="R61ab23dc72bf46af" /><Relationship Type="http://schemas.openxmlformats.org/officeDocument/2006/relationships/slide" Target="/ppt/slides/slide2.xml" Id="Rcd81ee66d6aa4ecf" /><Relationship Type="http://schemas.openxmlformats.org/officeDocument/2006/relationships/slide" Target="/ppt/slides/slide3.xml" Id="R9d361798223c442f" /><Relationship Type="http://schemas.openxmlformats.org/officeDocument/2006/relationships/slide" Target="/ppt/slides/slide4.xml" Id="Rba60834617ce43f9" /><Relationship Type="http://schemas.openxmlformats.org/officeDocument/2006/relationships/slide" Target="/ppt/slides/slide5.xml" Id="R396f31f301ac4e67" /><Relationship Type="http://schemas.openxmlformats.org/officeDocument/2006/relationships/slide" Target="/ppt/slides/slide6.xml" Id="Rff22adc7fd2e4e97" /><Relationship Type="http://schemas.openxmlformats.org/officeDocument/2006/relationships/slide" Target="/ppt/slides/slide7.xml" Id="Rd80cdccf4fdf48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b063d08734c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7004582ad4c08" /><Relationship Type="http://schemas.openxmlformats.org/officeDocument/2006/relationships/theme" Target="/ppt/slideMasters/theme/theme1.xml" Id="Rb97ea8abc9dc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c7004582ad4c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f6d63ff6c45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c57255434847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1b0bf608447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3c2261e884e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d507d0ce04f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b44f5b3d44d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d19f04ed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IVEST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CONSULT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30 748 486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1 283 473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8 130 247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ivestconsult.no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993 456 721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IVEST CONSULT AS</a:t>
            </a:r>
          </a:p>
        </p:txBody>
      </p:sp>
    </p:spTree>
  </p:cSld>
  <p:clrMapOvr>
    <a:masterClrMapping xmlns:a="http://schemas.openxmlformats.org/drawingml/2006/main"/>
  </p:clrMapOvr>
</p:sld>
</file>