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3d4e7221244e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561f29cbeb463e"/>
  </p:sldMasterIdLst>
  <p:sldIdLst>
    <p:sldId xmlns:r="http://schemas.openxmlformats.org/officeDocument/2006/relationships" id="256" r:id="R47445dc8c69d4bac"/>
    <p:sldId xmlns:r="http://schemas.openxmlformats.org/officeDocument/2006/relationships" id="257" r:id="R2cc7dc354d72449a"/>
    <p:sldId xmlns:r="http://schemas.openxmlformats.org/officeDocument/2006/relationships" id="258" r:id="R1de3ef86cc594d2a"/>
    <p:sldId xmlns:r="http://schemas.openxmlformats.org/officeDocument/2006/relationships" id="259" r:id="R546a107351f74c15"/>
    <p:sldId xmlns:r="http://schemas.openxmlformats.org/officeDocument/2006/relationships" id="260" r:id="R5e81b4ca5832480a"/>
    <p:sldId xmlns:r="http://schemas.openxmlformats.org/officeDocument/2006/relationships" id="261" r:id="Re3266119872c4cb7"/>
    <p:sldId xmlns:r="http://schemas.openxmlformats.org/officeDocument/2006/relationships" id="262" r:id="R7e459e671cfd4c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561f29cbeb463e" /><Relationship Type="http://schemas.openxmlformats.org/officeDocument/2006/relationships/slide" Target="/ppt/slides/slide1.xml" Id="R47445dc8c69d4bac" /><Relationship Type="http://schemas.openxmlformats.org/officeDocument/2006/relationships/slide" Target="/ppt/slides/slide2.xml" Id="R2cc7dc354d72449a" /><Relationship Type="http://schemas.openxmlformats.org/officeDocument/2006/relationships/slide" Target="/ppt/slides/slide3.xml" Id="R1de3ef86cc594d2a" /><Relationship Type="http://schemas.openxmlformats.org/officeDocument/2006/relationships/slide" Target="/ppt/slides/slide4.xml" Id="R546a107351f74c15" /><Relationship Type="http://schemas.openxmlformats.org/officeDocument/2006/relationships/slide" Target="/ppt/slides/slide5.xml" Id="R5e81b4ca5832480a" /><Relationship Type="http://schemas.openxmlformats.org/officeDocument/2006/relationships/slide" Target="/ppt/slides/slide6.xml" Id="Re3266119872c4cb7" /><Relationship Type="http://schemas.openxmlformats.org/officeDocument/2006/relationships/slide" Target="/ppt/slides/slide7.xml" Id="R7e459e671cfd4c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c446eb72fd47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3fd478b4d4913" /><Relationship Type="http://schemas.openxmlformats.org/officeDocument/2006/relationships/theme" Target="/ppt/slideMasters/theme/theme1.xml" Id="Rbc7a176fe81c4f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f3fd478b4d49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b50c41be946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fe5d547df4b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04256497d41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50c85c73448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d83d89d1b42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78d46236c4b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882e7483846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BOHASI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BOHASI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BOHASI INVEST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BOHASI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BOHASI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BOHASI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868 129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13 440 553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18 656 809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BOHASI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 LEIF HEJØ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 LEIF HEJØ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BOHASI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993 468 401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BOHASI INVEST AS</a:t>
            </a:r>
          </a:p>
        </p:txBody>
      </p:sp>
    </p:spTree>
  </p:cSld>
  <p:clrMapOvr>
    <a:masterClrMapping xmlns:a="http://schemas.openxmlformats.org/drawingml/2006/main"/>
  </p:clrMapOvr>
</p:sld>
</file>