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921dd3d68d4e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e7a398ac6b41d3"/>
  </p:sldMasterIdLst>
  <p:sldIdLst>
    <p:sldId xmlns:r="http://schemas.openxmlformats.org/officeDocument/2006/relationships" id="256" r:id="R5f5091e5c11c45e3"/>
    <p:sldId xmlns:r="http://schemas.openxmlformats.org/officeDocument/2006/relationships" id="257" r:id="Rbc09332160e04206"/>
    <p:sldId xmlns:r="http://schemas.openxmlformats.org/officeDocument/2006/relationships" id="258" r:id="Rfa5a222bccbb419b"/>
    <p:sldId xmlns:r="http://schemas.openxmlformats.org/officeDocument/2006/relationships" id="259" r:id="R5e11b7c4898e4db6"/>
    <p:sldId xmlns:r="http://schemas.openxmlformats.org/officeDocument/2006/relationships" id="260" r:id="R891b1d51c5e44e79"/>
    <p:sldId xmlns:r="http://schemas.openxmlformats.org/officeDocument/2006/relationships" id="261" r:id="Rfd0d40c6761b4d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e7a398ac6b41d3" /><Relationship Type="http://schemas.openxmlformats.org/officeDocument/2006/relationships/slide" Target="/ppt/slides/slide1.xml" Id="R5f5091e5c11c45e3" /><Relationship Type="http://schemas.openxmlformats.org/officeDocument/2006/relationships/slide" Target="/ppt/slides/slide2.xml" Id="Rbc09332160e04206" /><Relationship Type="http://schemas.openxmlformats.org/officeDocument/2006/relationships/slide" Target="/ppt/slides/slide3.xml" Id="Rfa5a222bccbb419b" /><Relationship Type="http://schemas.openxmlformats.org/officeDocument/2006/relationships/slide" Target="/ppt/slides/slide4.xml" Id="R5e11b7c4898e4db6" /><Relationship Type="http://schemas.openxmlformats.org/officeDocument/2006/relationships/slide" Target="/ppt/slides/slide5.xml" Id="R891b1d51c5e44e79" /><Relationship Type="http://schemas.openxmlformats.org/officeDocument/2006/relationships/slide" Target="/ppt/slides/slide6.xml" Id="Rfd0d40c6761b4d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f504aedad43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f8ff77c2bb4fbf" /><Relationship Type="http://schemas.openxmlformats.org/officeDocument/2006/relationships/theme" Target="/ppt/slideMasters/theme/theme1.xml" Id="R387819635e16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9f8ff77c2bb4f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370b7a37c0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c0705eef684a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dd59f6a1b4f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563a0e325b48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412ea9c3e8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35164079047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HØYSKOLEN FOR LEDELSE OG TEOLOGI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HØYSKOLEN FOR LEDELSE OG TEOLOGI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27 190 138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310 115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648 275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3 026 359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8 835 379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Michelets vei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1368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10 35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HØYSKOLEN FOR LEDELSE OG TEOLOGI AS</a:t>
            </a:r>
          </a:p>
        </p:txBody>
      </p:sp>
    </p:spTree>
  </p:cSld>
  <p:clrMapOvr>
    <a:masterClrMapping xmlns:a="http://schemas.openxmlformats.org/drawingml/2006/main"/>
  </p:clrMapOvr>
</p:sld>
</file>