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cd97de72244a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49ed451eb54e19"/>
  </p:sldMasterIdLst>
  <p:sldIdLst>
    <p:sldId xmlns:r="http://schemas.openxmlformats.org/officeDocument/2006/relationships" id="256" r:id="Re48e6af977c44c55"/>
    <p:sldId xmlns:r="http://schemas.openxmlformats.org/officeDocument/2006/relationships" id="257" r:id="Rc56b7c2e0c124986"/>
    <p:sldId xmlns:r="http://schemas.openxmlformats.org/officeDocument/2006/relationships" id="258" r:id="R4bb9aed7db83421d"/>
    <p:sldId xmlns:r="http://schemas.openxmlformats.org/officeDocument/2006/relationships" id="259" r:id="R7a2275465d664e30"/>
    <p:sldId xmlns:r="http://schemas.openxmlformats.org/officeDocument/2006/relationships" id="260" r:id="R1bf33e815ffe44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9ed451eb54e19" /><Relationship Type="http://schemas.openxmlformats.org/officeDocument/2006/relationships/slide" Target="/ppt/slides/slide1.xml" Id="Re48e6af977c44c55" /><Relationship Type="http://schemas.openxmlformats.org/officeDocument/2006/relationships/slide" Target="/ppt/slides/slide2.xml" Id="Rc56b7c2e0c124986" /><Relationship Type="http://schemas.openxmlformats.org/officeDocument/2006/relationships/slide" Target="/ppt/slides/slide3.xml" Id="R4bb9aed7db83421d" /><Relationship Type="http://schemas.openxmlformats.org/officeDocument/2006/relationships/slide" Target="/ppt/slides/slide4.xml" Id="R7a2275465d664e30" /><Relationship Type="http://schemas.openxmlformats.org/officeDocument/2006/relationships/slide" Target="/ppt/slides/slide5.xml" Id="R1bf33e815ffe44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1f9fdd1f246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3334c4e144423" /><Relationship Type="http://schemas.openxmlformats.org/officeDocument/2006/relationships/theme" Target="/ppt/slideMasters/theme/theme1.xml" Id="R2ea91c80d9df41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63334c4e14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a705737a7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dd19bc1fc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488ed202546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571cf7f64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7f1209d6742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HJERNESTORM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HJERNESTORM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