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6ca45ccaa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c5561e82c4d74"/>
  </p:sldMasterIdLst>
  <p:sldIdLst>
    <p:sldId xmlns:r="http://schemas.openxmlformats.org/officeDocument/2006/relationships" id="256" r:id="Rdabbc4b6d210445f"/>
    <p:sldId xmlns:r="http://schemas.openxmlformats.org/officeDocument/2006/relationships" id="257" r:id="Ra00e583925b14d5e"/>
    <p:sldId xmlns:r="http://schemas.openxmlformats.org/officeDocument/2006/relationships" id="258" r:id="R47d943a57fbb49ea"/>
    <p:sldId xmlns:r="http://schemas.openxmlformats.org/officeDocument/2006/relationships" id="259" r:id="R491e44d674f943fa"/>
    <p:sldId xmlns:r="http://schemas.openxmlformats.org/officeDocument/2006/relationships" id="260" r:id="R0bb7c5f6833e4928"/>
    <p:sldId xmlns:r="http://schemas.openxmlformats.org/officeDocument/2006/relationships" id="261" r:id="R1d7c2a62eb6c40a3"/>
    <p:sldId xmlns:r="http://schemas.openxmlformats.org/officeDocument/2006/relationships" id="262" r:id="Ra1e335dee5e3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c5561e82c4d74" /><Relationship Type="http://schemas.openxmlformats.org/officeDocument/2006/relationships/slide" Target="/ppt/slides/slide1.xml" Id="Rdabbc4b6d210445f" /><Relationship Type="http://schemas.openxmlformats.org/officeDocument/2006/relationships/slide" Target="/ppt/slides/slide2.xml" Id="Ra00e583925b14d5e" /><Relationship Type="http://schemas.openxmlformats.org/officeDocument/2006/relationships/slide" Target="/ppt/slides/slide3.xml" Id="R47d943a57fbb49ea" /><Relationship Type="http://schemas.openxmlformats.org/officeDocument/2006/relationships/slide" Target="/ppt/slides/slide4.xml" Id="R491e44d674f943fa" /><Relationship Type="http://schemas.openxmlformats.org/officeDocument/2006/relationships/slide" Target="/ppt/slides/slide5.xml" Id="R0bb7c5f6833e4928" /><Relationship Type="http://schemas.openxmlformats.org/officeDocument/2006/relationships/slide" Target="/ppt/slides/slide6.xml" Id="R1d7c2a62eb6c40a3" /><Relationship Type="http://schemas.openxmlformats.org/officeDocument/2006/relationships/slide" Target="/ppt/slides/slide7.xml" Id="Ra1e335dee5e3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d0ee95965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bbe9edba645c4" /><Relationship Type="http://schemas.openxmlformats.org/officeDocument/2006/relationships/theme" Target="/ppt/slideMasters/theme/theme1.xml" Id="R2a222bd63c39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9bbe9edba6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cf7f6ac33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42c6fbae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b0248d00c4d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487e0647340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b026866d4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6b72d5fa342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f91514a4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−256 645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24 523 815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25 659 478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MØRLAND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A. Pihls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moerland@persenskei.no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993 610 461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