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3f1ba3267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799a166ad4b48"/>
  </p:sldMasterIdLst>
  <p:sldIdLst>
    <p:sldId xmlns:r="http://schemas.openxmlformats.org/officeDocument/2006/relationships" id="256" r:id="R6faede52d9be43e3"/>
    <p:sldId xmlns:r="http://schemas.openxmlformats.org/officeDocument/2006/relationships" id="257" r:id="R8d6f45d70e6f4dfd"/>
    <p:sldId xmlns:r="http://schemas.openxmlformats.org/officeDocument/2006/relationships" id="258" r:id="R424ac05e5cce4bc6"/>
    <p:sldId xmlns:r="http://schemas.openxmlformats.org/officeDocument/2006/relationships" id="259" r:id="R5dd52be82df54823"/>
    <p:sldId xmlns:r="http://schemas.openxmlformats.org/officeDocument/2006/relationships" id="260" r:id="R5e28bffeaa6d43c6"/>
    <p:sldId xmlns:r="http://schemas.openxmlformats.org/officeDocument/2006/relationships" id="261" r:id="R224a4096d8404520"/>
    <p:sldId xmlns:r="http://schemas.openxmlformats.org/officeDocument/2006/relationships" id="262" r:id="R421a8ed6fb17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799a166ad4b48" /><Relationship Type="http://schemas.openxmlformats.org/officeDocument/2006/relationships/slide" Target="/ppt/slides/slide1.xml" Id="R6faede52d9be43e3" /><Relationship Type="http://schemas.openxmlformats.org/officeDocument/2006/relationships/slide" Target="/ppt/slides/slide2.xml" Id="R8d6f45d70e6f4dfd" /><Relationship Type="http://schemas.openxmlformats.org/officeDocument/2006/relationships/slide" Target="/ppt/slides/slide3.xml" Id="R424ac05e5cce4bc6" /><Relationship Type="http://schemas.openxmlformats.org/officeDocument/2006/relationships/slide" Target="/ppt/slides/slide4.xml" Id="R5dd52be82df54823" /><Relationship Type="http://schemas.openxmlformats.org/officeDocument/2006/relationships/slide" Target="/ppt/slides/slide5.xml" Id="R5e28bffeaa6d43c6" /><Relationship Type="http://schemas.openxmlformats.org/officeDocument/2006/relationships/slide" Target="/ppt/slides/slide6.xml" Id="R224a4096d8404520" /><Relationship Type="http://schemas.openxmlformats.org/officeDocument/2006/relationships/slide" Target="/ppt/slides/slide7.xml" Id="R421a8ed6fb17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628925a014e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64b6f04e4b70" /><Relationship Type="http://schemas.openxmlformats.org/officeDocument/2006/relationships/theme" Target="/ppt/slideMasters/theme/theme1.xml" Id="R7f9d3bf483ed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a64b6f04e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f78e40123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aff5d108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d6d402e1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21425f014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a764218a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3baefb25349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7ba4ab5d1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28 347 835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THOMAS CHARLES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thomas@krel.no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993 820 121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