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92e210b8d41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c31c8cb9a242de"/>
  </p:sldMasterIdLst>
  <p:sldIdLst>
    <p:sldId xmlns:r="http://schemas.openxmlformats.org/officeDocument/2006/relationships" id="256" r:id="R690f8d5ad8e44471"/>
    <p:sldId xmlns:r="http://schemas.openxmlformats.org/officeDocument/2006/relationships" id="257" r:id="R11e9a45ed4c44752"/>
    <p:sldId xmlns:r="http://schemas.openxmlformats.org/officeDocument/2006/relationships" id="258" r:id="R8395d619d6d7499d"/>
    <p:sldId xmlns:r="http://schemas.openxmlformats.org/officeDocument/2006/relationships" id="259" r:id="R562b187d43a24ff3"/>
    <p:sldId xmlns:r="http://schemas.openxmlformats.org/officeDocument/2006/relationships" id="260" r:id="Rbdab857b47114ab6"/>
    <p:sldId xmlns:r="http://schemas.openxmlformats.org/officeDocument/2006/relationships" id="261" r:id="R6534c7f9b04e4e6a"/>
    <p:sldId xmlns:r="http://schemas.openxmlformats.org/officeDocument/2006/relationships" id="262" r:id="R8329bb6ef9c4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c31c8cb9a242de" /><Relationship Type="http://schemas.openxmlformats.org/officeDocument/2006/relationships/slide" Target="/ppt/slides/slide1.xml" Id="R690f8d5ad8e44471" /><Relationship Type="http://schemas.openxmlformats.org/officeDocument/2006/relationships/slide" Target="/ppt/slides/slide2.xml" Id="R11e9a45ed4c44752" /><Relationship Type="http://schemas.openxmlformats.org/officeDocument/2006/relationships/slide" Target="/ppt/slides/slide3.xml" Id="R8395d619d6d7499d" /><Relationship Type="http://schemas.openxmlformats.org/officeDocument/2006/relationships/slide" Target="/ppt/slides/slide4.xml" Id="R562b187d43a24ff3" /><Relationship Type="http://schemas.openxmlformats.org/officeDocument/2006/relationships/slide" Target="/ppt/slides/slide5.xml" Id="Rbdab857b47114ab6" /><Relationship Type="http://schemas.openxmlformats.org/officeDocument/2006/relationships/slide" Target="/ppt/slides/slide6.xml" Id="R6534c7f9b04e4e6a" /><Relationship Type="http://schemas.openxmlformats.org/officeDocument/2006/relationships/slide" Target="/ppt/slides/slide7.xml" Id="R8329bb6ef9c4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d7378642343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045e980ce4a31" /><Relationship Type="http://schemas.openxmlformats.org/officeDocument/2006/relationships/theme" Target="/ppt/slideMasters/theme/theme1.xml" Id="R69a10c5284424c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7045e980ce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aea8f1bd34d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25a43fba5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1eba911f04c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d3adfffec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2ef80bcdc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d957879f044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f75a67e8847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