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62ec6ab35e4a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ed6998c62e4865"/>
  </p:sldMasterIdLst>
  <p:sldIdLst>
    <p:sldId xmlns:r="http://schemas.openxmlformats.org/officeDocument/2006/relationships" id="256" r:id="R0ada82e3bf1b41df"/>
    <p:sldId xmlns:r="http://schemas.openxmlformats.org/officeDocument/2006/relationships" id="257" r:id="Rdc03e05fb73f409b"/>
    <p:sldId xmlns:r="http://schemas.openxmlformats.org/officeDocument/2006/relationships" id="258" r:id="Rd1d54472e9ca4ee9"/>
    <p:sldId xmlns:r="http://schemas.openxmlformats.org/officeDocument/2006/relationships" id="259" r:id="R7abaf45ec8f54f83"/>
    <p:sldId xmlns:r="http://schemas.openxmlformats.org/officeDocument/2006/relationships" id="260" r:id="R2ae3c94ea78343c8"/>
    <p:sldId xmlns:r="http://schemas.openxmlformats.org/officeDocument/2006/relationships" id="261" r:id="Rc7f1290c1e764a29"/>
    <p:sldId xmlns:r="http://schemas.openxmlformats.org/officeDocument/2006/relationships" id="262" r:id="Rd4ecd30ca87f46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d6998c62e4865" /><Relationship Type="http://schemas.openxmlformats.org/officeDocument/2006/relationships/slide" Target="/ppt/slides/slide1.xml" Id="R0ada82e3bf1b41df" /><Relationship Type="http://schemas.openxmlformats.org/officeDocument/2006/relationships/slide" Target="/ppt/slides/slide2.xml" Id="Rdc03e05fb73f409b" /><Relationship Type="http://schemas.openxmlformats.org/officeDocument/2006/relationships/slide" Target="/ppt/slides/slide3.xml" Id="Rd1d54472e9ca4ee9" /><Relationship Type="http://schemas.openxmlformats.org/officeDocument/2006/relationships/slide" Target="/ppt/slides/slide4.xml" Id="R7abaf45ec8f54f83" /><Relationship Type="http://schemas.openxmlformats.org/officeDocument/2006/relationships/slide" Target="/ppt/slides/slide5.xml" Id="R2ae3c94ea78343c8" /><Relationship Type="http://schemas.openxmlformats.org/officeDocument/2006/relationships/slide" Target="/ppt/slides/slide6.xml" Id="Rc7f1290c1e764a29" /><Relationship Type="http://schemas.openxmlformats.org/officeDocument/2006/relationships/slide" Target="/ppt/slides/slide7.xml" Id="Rd4ecd30ca87f46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3eef2f673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845a5f6234ce1" /><Relationship Type="http://schemas.openxmlformats.org/officeDocument/2006/relationships/theme" Target="/ppt/slideMasters/theme/theme1.xml" Id="Rfd085d2a18c249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8845a5f6234c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8eb7adced4a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13ce540ff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705abf90248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d2f4e8a074e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4a0d780c849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defccaf1247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4ca0e027041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LAFT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 &amp; BYGG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13 099 462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−970 236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−1 016 317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laft.bygg@hjemme.no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993 878 421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