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f44755495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3d871827424f01"/>
  </p:sldMasterIdLst>
  <p:sldIdLst>
    <p:sldId xmlns:r="http://schemas.openxmlformats.org/officeDocument/2006/relationships" id="256" r:id="R6459a44b829d4e58"/>
    <p:sldId xmlns:r="http://schemas.openxmlformats.org/officeDocument/2006/relationships" id="257" r:id="Rb20b46a35d5b4bc8"/>
    <p:sldId xmlns:r="http://schemas.openxmlformats.org/officeDocument/2006/relationships" id="258" r:id="R1c46577238c44e51"/>
    <p:sldId xmlns:r="http://schemas.openxmlformats.org/officeDocument/2006/relationships" id="259" r:id="Read5561db4ba4a9c"/>
    <p:sldId xmlns:r="http://schemas.openxmlformats.org/officeDocument/2006/relationships" id="260" r:id="R90c9b935668241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d871827424f01" /><Relationship Type="http://schemas.openxmlformats.org/officeDocument/2006/relationships/slide" Target="/ppt/slides/slide1.xml" Id="R6459a44b829d4e58" /><Relationship Type="http://schemas.openxmlformats.org/officeDocument/2006/relationships/slide" Target="/ppt/slides/slide2.xml" Id="Rb20b46a35d5b4bc8" /><Relationship Type="http://schemas.openxmlformats.org/officeDocument/2006/relationships/slide" Target="/ppt/slides/slide3.xml" Id="R1c46577238c44e51" /><Relationship Type="http://schemas.openxmlformats.org/officeDocument/2006/relationships/slide" Target="/ppt/slides/slide4.xml" Id="Read5561db4ba4a9c" /><Relationship Type="http://schemas.openxmlformats.org/officeDocument/2006/relationships/slide" Target="/ppt/slides/slide5.xml" Id="R90c9b935668241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074f68d86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1467f774643bd" /><Relationship Type="http://schemas.openxmlformats.org/officeDocument/2006/relationships/theme" Target="/ppt/slideMasters/theme/theme1.xml" Id="R47c61cf2bc144a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81467f774643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16f4588034d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4f1e8c33f43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612ed1e6946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54da9e7be4c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ec26cd42b43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 SENTERPARTI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Hege Bergersen, Blæsterveien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hbergersen@hotmail.com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993 962 821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SENTERPARTI</a:t>
            </a:r>
          </a:p>
        </p:txBody>
      </p:sp>
    </p:spTree>
  </p:cSld>
  <p:clrMapOvr>
    <a:masterClrMapping xmlns:a="http://schemas.openxmlformats.org/drawingml/2006/main"/>
  </p:clrMapOvr>
</p:sld>
</file>