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15a25a443540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faf8562d494e25"/>
  </p:sldMasterIdLst>
  <p:sldIdLst>
    <p:sldId xmlns:r="http://schemas.openxmlformats.org/officeDocument/2006/relationships" id="256" r:id="R0ba221e97e9748f4"/>
    <p:sldId xmlns:r="http://schemas.openxmlformats.org/officeDocument/2006/relationships" id="257" r:id="R05aecd6b13b5455e"/>
    <p:sldId xmlns:r="http://schemas.openxmlformats.org/officeDocument/2006/relationships" id="258" r:id="R8955f95cc1dd48f5"/>
    <p:sldId xmlns:r="http://schemas.openxmlformats.org/officeDocument/2006/relationships" id="259" r:id="R93b3e9f1c0854e9e"/>
    <p:sldId xmlns:r="http://schemas.openxmlformats.org/officeDocument/2006/relationships" id="260" r:id="R93d60497af114231"/>
    <p:sldId xmlns:r="http://schemas.openxmlformats.org/officeDocument/2006/relationships" id="261" r:id="R62fed91793c544db"/>
    <p:sldId xmlns:r="http://schemas.openxmlformats.org/officeDocument/2006/relationships" id="262" r:id="Re5ae7659746145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af8562d494e25" /><Relationship Type="http://schemas.openxmlformats.org/officeDocument/2006/relationships/slide" Target="/ppt/slides/slide1.xml" Id="R0ba221e97e9748f4" /><Relationship Type="http://schemas.openxmlformats.org/officeDocument/2006/relationships/slide" Target="/ppt/slides/slide2.xml" Id="R05aecd6b13b5455e" /><Relationship Type="http://schemas.openxmlformats.org/officeDocument/2006/relationships/slide" Target="/ppt/slides/slide3.xml" Id="R8955f95cc1dd48f5" /><Relationship Type="http://schemas.openxmlformats.org/officeDocument/2006/relationships/slide" Target="/ppt/slides/slide4.xml" Id="R93b3e9f1c0854e9e" /><Relationship Type="http://schemas.openxmlformats.org/officeDocument/2006/relationships/slide" Target="/ppt/slides/slide5.xml" Id="R93d60497af114231" /><Relationship Type="http://schemas.openxmlformats.org/officeDocument/2006/relationships/slide" Target="/ppt/slides/slide6.xml" Id="R62fed91793c544db" /><Relationship Type="http://schemas.openxmlformats.org/officeDocument/2006/relationships/slide" Target="/ppt/slides/slide7.xml" Id="Re5ae7659746145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2253e284dc41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f3c4401f0416a" /><Relationship Type="http://schemas.openxmlformats.org/officeDocument/2006/relationships/theme" Target="/ppt/slideMasters/theme/theme1.xml" Id="R4f314ac354204c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4f3c4401f041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7e9a6769646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9036c637a43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804af76c743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623f122f340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0c034da5745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eda625f7341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d60305d1f45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KYDLAND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1 459 728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232 197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1 489 538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2 165 751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VARHAUG ODD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Kydlandsvegen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a-varhau@online.no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994 013 483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