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b6c7fcebbc4d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0329e86cae4b43"/>
  </p:sldMasterIdLst>
  <p:sldIdLst>
    <p:sldId xmlns:r="http://schemas.openxmlformats.org/officeDocument/2006/relationships" id="256" r:id="R6162de3b6b1b44bf"/>
    <p:sldId xmlns:r="http://schemas.openxmlformats.org/officeDocument/2006/relationships" id="257" r:id="R2331ebc27a58402c"/>
    <p:sldId xmlns:r="http://schemas.openxmlformats.org/officeDocument/2006/relationships" id="258" r:id="Rd5795b8616d04f4f"/>
    <p:sldId xmlns:r="http://schemas.openxmlformats.org/officeDocument/2006/relationships" id="259" r:id="Rb17eb25c78844d48"/>
    <p:sldId xmlns:r="http://schemas.openxmlformats.org/officeDocument/2006/relationships" id="260" r:id="R2b6ab0a0b9b94e5a"/>
    <p:sldId xmlns:r="http://schemas.openxmlformats.org/officeDocument/2006/relationships" id="261" r:id="Rfdba6a08ccf8409f"/>
    <p:sldId xmlns:r="http://schemas.openxmlformats.org/officeDocument/2006/relationships" id="262" r:id="R4558f0d18bfd49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0329e86cae4b43" /><Relationship Type="http://schemas.openxmlformats.org/officeDocument/2006/relationships/slide" Target="/ppt/slides/slide1.xml" Id="R6162de3b6b1b44bf" /><Relationship Type="http://schemas.openxmlformats.org/officeDocument/2006/relationships/slide" Target="/ppt/slides/slide2.xml" Id="R2331ebc27a58402c" /><Relationship Type="http://schemas.openxmlformats.org/officeDocument/2006/relationships/slide" Target="/ppt/slides/slide3.xml" Id="Rd5795b8616d04f4f" /><Relationship Type="http://schemas.openxmlformats.org/officeDocument/2006/relationships/slide" Target="/ppt/slides/slide4.xml" Id="Rb17eb25c78844d48" /><Relationship Type="http://schemas.openxmlformats.org/officeDocument/2006/relationships/slide" Target="/ppt/slides/slide5.xml" Id="R2b6ab0a0b9b94e5a" /><Relationship Type="http://schemas.openxmlformats.org/officeDocument/2006/relationships/slide" Target="/ppt/slides/slide6.xml" Id="Rfdba6a08ccf8409f" /><Relationship Type="http://schemas.openxmlformats.org/officeDocument/2006/relationships/slide" Target="/ppt/slides/slide7.xml" Id="R4558f0d18bfd49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e737096ed5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27805535c4501" /><Relationship Type="http://schemas.openxmlformats.org/officeDocument/2006/relationships/theme" Target="/ppt/slideMasters/theme/theme1.xml" Id="Rbfd77617ce1a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127805535c45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721d29bf944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6ba1ef2274f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82e1e79d347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dd731e2684c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c25bf9c242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2d0b1baa34a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4ccce17364d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SARAKKA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SARAKKA AS ble etablert [år] og holder til i Lakselv.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GJERTSEN STEIN-INGE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9700 Lakselv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994 056 921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SARAKKA AS</a:t>
            </a:r>
          </a:p>
        </p:txBody>
      </p:sp>
    </p:spTree>
  </p:cSld>
  <p:clrMapOvr>
    <a:masterClrMapping xmlns:a="http://schemas.openxmlformats.org/drawingml/2006/main"/>
  </p:clrMapOvr>
</p:sld>
</file>