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ea49e8cbf043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2493382617450a"/>
  </p:sldMasterIdLst>
  <p:sldIdLst>
    <p:sldId xmlns:r="http://schemas.openxmlformats.org/officeDocument/2006/relationships" id="256" r:id="Re45a1fc1374348d1"/>
    <p:sldId xmlns:r="http://schemas.openxmlformats.org/officeDocument/2006/relationships" id="257" r:id="Re91ad831d6f34978"/>
    <p:sldId xmlns:r="http://schemas.openxmlformats.org/officeDocument/2006/relationships" id="258" r:id="R8325813bde5e47b9"/>
    <p:sldId xmlns:r="http://schemas.openxmlformats.org/officeDocument/2006/relationships" id="259" r:id="R8b907cb8bf264094"/>
    <p:sldId xmlns:r="http://schemas.openxmlformats.org/officeDocument/2006/relationships" id="260" r:id="R373c042c80254bae"/>
    <p:sldId xmlns:r="http://schemas.openxmlformats.org/officeDocument/2006/relationships" id="261" r:id="R2d74aab614664735"/>
    <p:sldId xmlns:r="http://schemas.openxmlformats.org/officeDocument/2006/relationships" id="262" r:id="R3e5a7c67236543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493382617450a" /><Relationship Type="http://schemas.openxmlformats.org/officeDocument/2006/relationships/slide" Target="/ppt/slides/slide1.xml" Id="Re45a1fc1374348d1" /><Relationship Type="http://schemas.openxmlformats.org/officeDocument/2006/relationships/slide" Target="/ppt/slides/slide2.xml" Id="Re91ad831d6f34978" /><Relationship Type="http://schemas.openxmlformats.org/officeDocument/2006/relationships/slide" Target="/ppt/slides/slide3.xml" Id="R8325813bde5e47b9" /><Relationship Type="http://schemas.openxmlformats.org/officeDocument/2006/relationships/slide" Target="/ppt/slides/slide4.xml" Id="R8b907cb8bf264094" /><Relationship Type="http://schemas.openxmlformats.org/officeDocument/2006/relationships/slide" Target="/ppt/slides/slide5.xml" Id="R373c042c80254bae" /><Relationship Type="http://schemas.openxmlformats.org/officeDocument/2006/relationships/slide" Target="/ppt/slides/slide6.xml" Id="R2d74aab614664735" /><Relationship Type="http://schemas.openxmlformats.org/officeDocument/2006/relationships/slide" Target="/ppt/slides/slide7.xml" Id="R3e5a7c67236543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8686524bb84f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8d0c4c17c4fe0" /><Relationship Type="http://schemas.openxmlformats.org/officeDocument/2006/relationships/theme" Target="/ppt/slideMasters/theme/theme1.xml" Id="Rb830e31c08e649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e8d0c4c17c4f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8ba00945240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4418ca1734e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615b7734444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0eb41bd504b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49f732e6946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64c66281a43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08464add146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SIRIPYNTEN UTBYGGING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SIRIPYNTEN UTBYGGING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−1 390 728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5 722 120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29 907 597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SØRVEST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994 157 639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