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b7966dcc2540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a47ce6601f4d76"/>
  </p:sldMasterIdLst>
  <p:sldIdLst>
    <p:sldId xmlns:r="http://schemas.openxmlformats.org/officeDocument/2006/relationships" id="256" r:id="R87a544268589497e"/>
    <p:sldId xmlns:r="http://schemas.openxmlformats.org/officeDocument/2006/relationships" id="257" r:id="R6384cfc9e56544cb"/>
    <p:sldId xmlns:r="http://schemas.openxmlformats.org/officeDocument/2006/relationships" id="258" r:id="R0f9d9a5e9b0a4ff2"/>
    <p:sldId xmlns:r="http://schemas.openxmlformats.org/officeDocument/2006/relationships" id="259" r:id="Rb37dc742d4bc4d6f"/>
    <p:sldId xmlns:r="http://schemas.openxmlformats.org/officeDocument/2006/relationships" id="260" r:id="R2d5c1fc7b9554e37"/>
    <p:sldId xmlns:r="http://schemas.openxmlformats.org/officeDocument/2006/relationships" id="261" r:id="Rb25a50a3595241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47ce6601f4d76" /><Relationship Type="http://schemas.openxmlformats.org/officeDocument/2006/relationships/slide" Target="/ppt/slides/slide1.xml" Id="R87a544268589497e" /><Relationship Type="http://schemas.openxmlformats.org/officeDocument/2006/relationships/slide" Target="/ppt/slides/slide2.xml" Id="R6384cfc9e56544cb" /><Relationship Type="http://schemas.openxmlformats.org/officeDocument/2006/relationships/slide" Target="/ppt/slides/slide3.xml" Id="R0f9d9a5e9b0a4ff2" /><Relationship Type="http://schemas.openxmlformats.org/officeDocument/2006/relationships/slide" Target="/ppt/slides/slide4.xml" Id="Rb37dc742d4bc4d6f" /><Relationship Type="http://schemas.openxmlformats.org/officeDocument/2006/relationships/slide" Target="/ppt/slides/slide5.xml" Id="R2d5c1fc7b9554e37" /><Relationship Type="http://schemas.openxmlformats.org/officeDocument/2006/relationships/slide" Target="/ppt/slides/slide6.xml" Id="Rb25a50a3595241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4c4bb8bd84b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2e1473e0d4b00" /><Relationship Type="http://schemas.openxmlformats.org/officeDocument/2006/relationships/theme" Target="/ppt/slideMasters/theme/theme1.xml" Id="R21638be2e3fb4b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f2e1473e0d4b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a5cb4782643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387a15cac44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80400e46941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ac1fe8c9d4e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1c276a69046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61a42ecf44c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994 164 708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