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e61edcc09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b3e1061004676"/>
  </p:sldMasterIdLst>
  <p:sldIdLst>
    <p:sldId xmlns:r="http://schemas.openxmlformats.org/officeDocument/2006/relationships" id="256" r:id="R1a6c15904fc54915"/>
    <p:sldId xmlns:r="http://schemas.openxmlformats.org/officeDocument/2006/relationships" id="257" r:id="R38536afb7e594485"/>
    <p:sldId xmlns:r="http://schemas.openxmlformats.org/officeDocument/2006/relationships" id="258" r:id="R3c0c524146ab461b"/>
    <p:sldId xmlns:r="http://schemas.openxmlformats.org/officeDocument/2006/relationships" id="259" r:id="Re725b456e09c45dd"/>
    <p:sldId xmlns:r="http://schemas.openxmlformats.org/officeDocument/2006/relationships" id="260" r:id="Rae8fbbb208994fe7"/>
    <p:sldId xmlns:r="http://schemas.openxmlformats.org/officeDocument/2006/relationships" id="261" r:id="R47b8a94d632a44ac"/>
    <p:sldId xmlns:r="http://schemas.openxmlformats.org/officeDocument/2006/relationships" id="262" r:id="Rf2a9dbe6ab20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b3e1061004676" /><Relationship Type="http://schemas.openxmlformats.org/officeDocument/2006/relationships/slide" Target="/ppt/slides/slide1.xml" Id="R1a6c15904fc54915" /><Relationship Type="http://schemas.openxmlformats.org/officeDocument/2006/relationships/slide" Target="/ppt/slides/slide2.xml" Id="R38536afb7e594485" /><Relationship Type="http://schemas.openxmlformats.org/officeDocument/2006/relationships/slide" Target="/ppt/slides/slide3.xml" Id="R3c0c524146ab461b" /><Relationship Type="http://schemas.openxmlformats.org/officeDocument/2006/relationships/slide" Target="/ppt/slides/slide4.xml" Id="Re725b456e09c45dd" /><Relationship Type="http://schemas.openxmlformats.org/officeDocument/2006/relationships/slide" Target="/ppt/slides/slide5.xml" Id="Rae8fbbb208994fe7" /><Relationship Type="http://schemas.openxmlformats.org/officeDocument/2006/relationships/slide" Target="/ppt/slides/slide6.xml" Id="R47b8a94d632a44ac" /><Relationship Type="http://schemas.openxmlformats.org/officeDocument/2006/relationships/slide" Target="/ppt/slides/slide7.xml" Id="Rf2a9dbe6ab20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8ad95ed8d47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3659f4cf45f1" /><Relationship Type="http://schemas.openxmlformats.org/officeDocument/2006/relationships/theme" Target="/ppt/slideMasters/theme/theme1.xml" Id="Rd04809a7bd23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53659f4cf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03d4c2a3c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efbfce1e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65505c6b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c6cfd98d9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b7ace8cbe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4cf5b7fdf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e8cbd0904c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INDCON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ARNOLDUSSEN CORNELIS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