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0fa839a95f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a39f815af4a65"/>
  </p:sldMasterIdLst>
  <p:sldIdLst>
    <p:sldId xmlns:r="http://schemas.openxmlformats.org/officeDocument/2006/relationships" id="256" r:id="R55024b0759e24795"/>
    <p:sldId xmlns:r="http://schemas.openxmlformats.org/officeDocument/2006/relationships" id="257" r:id="Radcfd6d05e684e31"/>
    <p:sldId xmlns:r="http://schemas.openxmlformats.org/officeDocument/2006/relationships" id="258" r:id="R192deba589544c60"/>
    <p:sldId xmlns:r="http://schemas.openxmlformats.org/officeDocument/2006/relationships" id="259" r:id="R833313a06e21470c"/>
    <p:sldId xmlns:r="http://schemas.openxmlformats.org/officeDocument/2006/relationships" id="260" r:id="R9d1e332e97ba4bd2"/>
    <p:sldId xmlns:r="http://schemas.openxmlformats.org/officeDocument/2006/relationships" id="261" r:id="R188b8aa2fd4247dd"/>
    <p:sldId xmlns:r="http://schemas.openxmlformats.org/officeDocument/2006/relationships" id="262" r:id="R2f8523f9d4b9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a39f815af4a65" /><Relationship Type="http://schemas.openxmlformats.org/officeDocument/2006/relationships/slide" Target="/ppt/slides/slide1.xml" Id="R55024b0759e24795" /><Relationship Type="http://schemas.openxmlformats.org/officeDocument/2006/relationships/slide" Target="/ppt/slides/slide2.xml" Id="Radcfd6d05e684e31" /><Relationship Type="http://schemas.openxmlformats.org/officeDocument/2006/relationships/slide" Target="/ppt/slides/slide3.xml" Id="R192deba589544c60" /><Relationship Type="http://schemas.openxmlformats.org/officeDocument/2006/relationships/slide" Target="/ppt/slides/slide4.xml" Id="R833313a06e21470c" /><Relationship Type="http://schemas.openxmlformats.org/officeDocument/2006/relationships/slide" Target="/ppt/slides/slide5.xml" Id="R9d1e332e97ba4bd2" /><Relationship Type="http://schemas.openxmlformats.org/officeDocument/2006/relationships/slide" Target="/ppt/slides/slide6.xml" Id="R188b8aa2fd4247dd" /><Relationship Type="http://schemas.openxmlformats.org/officeDocument/2006/relationships/slide" Target="/ppt/slides/slide7.xml" Id="R2f8523f9d4b9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07dd16ca747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fb0ec3f394128" /><Relationship Type="http://schemas.openxmlformats.org/officeDocument/2006/relationships/theme" Target="/ppt/slideMasters/theme/theme1.xml" Id="Re3c0da55a3bb47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fb0ec3f39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51267e13747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cdcde8b1e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5b7b59647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5ee7fdd4e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80469be0e47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642513e3e40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bd970c09d44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VOSS BYGG OG LANDSKAP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VOSS BYGG OG LANDSKAP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15 136 845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1 525 592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2 544 399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5 535 407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VBL HOLDING AS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VBL HOLDING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BYGG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5705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knut@vossbl.no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994 235 656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BYGG OG LANDSKAP AS</a:t>
            </a:r>
          </a:p>
        </p:txBody>
      </p:sp>
    </p:spTree>
  </p:cSld>
  <p:clrMapOvr>
    <a:masterClrMapping xmlns:a="http://schemas.openxmlformats.org/drawingml/2006/main"/>
  </p:clrMapOvr>
</p:sld>
</file>