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f62d02f45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048513607427f"/>
  </p:sldMasterIdLst>
  <p:sldIdLst>
    <p:sldId xmlns:r="http://schemas.openxmlformats.org/officeDocument/2006/relationships" id="256" r:id="Rdc70429d4e1646e3"/>
    <p:sldId xmlns:r="http://schemas.openxmlformats.org/officeDocument/2006/relationships" id="257" r:id="Re1ff367258e846ce"/>
    <p:sldId xmlns:r="http://schemas.openxmlformats.org/officeDocument/2006/relationships" id="258" r:id="Re3001717fe58401a"/>
    <p:sldId xmlns:r="http://schemas.openxmlformats.org/officeDocument/2006/relationships" id="259" r:id="R11f48705a17541c1"/>
    <p:sldId xmlns:r="http://schemas.openxmlformats.org/officeDocument/2006/relationships" id="260" r:id="R1f59339ba1e64865"/>
    <p:sldId xmlns:r="http://schemas.openxmlformats.org/officeDocument/2006/relationships" id="261" r:id="R959eb96458ac423e"/>
    <p:sldId xmlns:r="http://schemas.openxmlformats.org/officeDocument/2006/relationships" id="262" r:id="R30092f0b3fc5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048513607427f" /><Relationship Type="http://schemas.openxmlformats.org/officeDocument/2006/relationships/slide" Target="/ppt/slides/slide1.xml" Id="Rdc70429d4e1646e3" /><Relationship Type="http://schemas.openxmlformats.org/officeDocument/2006/relationships/slide" Target="/ppt/slides/slide2.xml" Id="Re1ff367258e846ce" /><Relationship Type="http://schemas.openxmlformats.org/officeDocument/2006/relationships/slide" Target="/ppt/slides/slide3.xml" Id="Re3001717fe58401a" /><Relationship Type="http://schemas.openxmlformats.org/officeDocument/2006/relationships/slide" Target="/ppt/slides/slide4.xml" Id="R11f48705a17541c1" /><Relationship Type="http://schemas.openxmlformats.org/officeDocument/2006/relationships/slide" Target="/ppt/slides/slide5.xml" Id="R1f59339ba1e64865" /><Relationship Type="http://schemas.openxmlformats.org/officeDocument/2006/relationships/slide" Target="/ppt/slides/slide6.xml" Id="R959eb96458ac423e" /><Relationship Type="http://schemas.openxmlformats.org/officeDocument/2006/relationships/slide" Target="/ppt/slides/slide7.xml" Id="R30092f0b3fc5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fc73b545d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3a33d25e14136" /><Relationship Type="http://schemas.openxmlformats.org/officeDocument/2006/relationships/theme" Target="/ppt/slideMasters/theme/theme1.xml" Id="Rbb49f533433b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3a33d25e1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8cfd56a1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2a2f5c08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0c6fd20fc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0a37fb48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78f5b9d93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8a943ce1543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a475bd5b7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DESIGN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DESIGN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14 117 185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−7 659 114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3 659 957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EIGNARHALD EHF ISLAND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JERNBERG NICOLAY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FERRER ROMAIN PIERRE 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nico@tbwanorway.no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994 235 729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