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cbeddf323d47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df24e71488489d"/>
  </p:sldMasterIdLst>
  <p:sldIdLst>
    <p:sldId xmlns:r="http://schemas.openxmlformats.org/officeDocument/2006/relationships" id="256" r:id="Re92023dd5c484f04"/>
    <p:sldId xmlns:r="http://schemas.openxmlformats.org/officeDocument/2006/relationships" id="257" r:id="Rb706879c4a684c86"/>
    <p:sldId xmlns:r="http://schemas.openxmlformats.org/officeDocument/2006/relationships" id="258" r:id="R79bbe2cbfe884af2"/>
    <p:sldId xmlns:r="http://schemas.openxmlformats.org/officeDocument/2006/relationships" id="259" r:id="Ree653bcf8f784714"/>
    <p:sldId xmlns:r="http://schemas.openxmlformats.org/officeDocument/2006/relationships" id="260" r:id="Rf146a8c213704faa"/>
    <p:sldId xmlns:r="http://schemas.openxmlformats.org/officeDocument/2006/relationships" id="261" r:id="R388e0a5241754b74"/>
    <p:sldId xmlns:r="http://schemas.openxmlformats.org/officeDocument/2006/relationships" id="262" r:id="R9b06e98d2bd54a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df24e71488489d" /><Relationship Type="http://schemas.openxmlformats.org/officeDocument/2006/relationships/slide" Target="/ppt/slides/slide1.xml" Id="Re92023dd5c484f04" /><Relationship Type="http://schemas.openxmlformats.org/officeDocument/2006/relationships/slide" Target="/ppt/slides/slide2.xml" Id="Rb706879c4a684c86" /><Relationship Type="http://schemas.openxmlformats.org/officeDocument/2006/relationships/slide" Target="/ppt/slides/slide3.xml" Id="R79bbe2cbfe884af2" /><Relationship Type="http://schemas.openxmlformats.org/officeDocument/2006/relationships/slide" Target="/ppt/slides/slide4.xml" Id="Ree653bcf8f784714" /><Relationship Type="http://schemas.openxmlformats.org/officeDocument/2006/relationships/slide" Target="/ppt/slides/slide5.xml" Id="Rf146a8c213704faa" /><Relationship Type="http://schemas.openxmlformats.org/officeDocument/2006/relationships/slide" Target="/ppt/slides/slide6.xml" Id="R388e0a5241754b74" /><Relationship Type="http://schemas.openxmlformats.org/officeDocument/2006/relationships/slide" Target="/ppt/slides/slide7.xml" Id="R9b06e98d2bd54a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afd3c542df4e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566150d3f449e" /><Relationship Type="http://schemas.openxmlformats.org/officeDocument/2006/relationships/theme" Target="/ppt/slideMasters/theme/theme1.xml" Id="R2e5901a7af874e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b566150d3f44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ab9b924ed49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5ebc4e37c44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1bf13027cd4e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9ed9d1432e43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9bc68618b040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40d32855f48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24b6fbd7eb40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KVINNESLAND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KVINNESLAND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KVINNESLAND INVEST AS ble etablert [år] og holder til i Kopervik.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KVINNESLAND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KVINNESLAND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KVINNESLAND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−95 166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10 011 584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84 483 033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84 807 714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KVINNESLAND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H. KVINNESLAND INVEST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I. KVINNESLAND INVEST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J. KVINNESLAND INVEST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KVINNESLAND KJELL MAGNE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KVINNESLAND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Kjell Magne Kvinnesland, Torvvegen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4250 Kopervik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994 241 079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KVINNESLAND INVEST AS</a:t>
            </a:r>
          </a:p>
        </p:txBody>
      </p:sp>
    </p:spTree>
  </p:cSld>
  <p:clrMapOvr>
    <a:masterClrMapping xmlns:a="http://schemas.openxmlformats.org/drawingml/2006/main"/>
  </p:clrMapOvr>
</p:sld>
</file>