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70778ed2241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e7e4927efa4006"/>
  </p:sldMasterIdLst>
  <p:sldIdLst>
    <p:sldId xmlns:r="http://schemas.openxmlformats.org/officeDocument/2006/relationships" id="256" r:id="Rd151581aaaf64c86"/>
    <p:sldId xmlns:r="http://schemas.openxmlformats.org/officeDocument/2006/relationships" id="257" r:id="R8d5c062f85104590"/>
    <p:sldId xmlns:r="http://schemas.openxmlformats.org/officeDocument/2006/relationships" id="258" r:id="R576e6cdf6a144781"/>
    <p:sldId xmlns:r="http://schemas.openxmlformats.org/officeDocument/2006/relationships" id="259" r:id="R25c4261e557b4ea8"/>
    <p:sldId xmlns:r="http://schemas.openxmlformats.org/officeDocument/2006/relationships" id="260" r:id="R8b5a185859bc48fb"/>
    <p:sldId xmlns:r="http://schemas.openxmlformats.org/officeDocument/2006/relationships" id="261" r:id="R0385adb6f0234b76"/>
    <p:sldId xmlns:r="http://schemas.openxmlformats.org/officeDocument/2006/relationships" id="262" r:id="R4d8b8fc683e54d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e7e4927efa4006" /><Relationship Type="http://schemas.openxmlformats.org/officeDocument/2006/relationships/slide" Target="/ppt/slides/slide1.xml" Id="Rd151581aaaf64c86" /><Relationship Type="http://schemas.openxmlformats.org/officeDocument/2006/relationships/slide" Target="/ppt/slides/slide2.xml" Id="R8d5c062f85104590" /><Relationship Type="http://schemas.openxmlformats.org/officeDocument/2006/relationships/slide" Target="/ppt/slides/slide3.xml" Id="R576e6cdf6a144781" /><Relationship Type="http://schemas.openxmlformats.org/officeDocument/2006/relationships/slide" Target="/ppt/slides/slide4.xml" Id="R25c4261e557b4ea8" /><Relationship Type="http://schemas.openxmlformats.org/officeDocument/2006/relationships/slide" Target="/ppt/slides/slide5.xml" Id="R8b5a185859bc48fb" /><Relationship Type="http://schemas.openxmlformats.org/officeDocument/2006/relationships/slide" Target="/ppt/slides/slide6.xml" Id="R0385adb6f0234b76" /><Relationship Type="http://schemas.openxmlformats.org/officeDocument/2006/relationships/slide" Target="/ppt/slides/slide7.xml" Id="R4d8b8fc683e54d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18f59d920c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1ed10df7d47af" /><Relationship Type="http://schemas.openxmlformats.org/officeDocument/2006/relationships/theme" Target="/ppt/slideMasters/theme/theme1.xml" Id="R7c0183ff598040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d1ed10df7d47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022c6732249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1234c2250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5a153c2224c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9877e9038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17f3971074a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812ce8c3144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02b1953e8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EIENDOMSINVESTOR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EIENDOMSINVESTOR MANAGEMENT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2 356 891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2 458 834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ESPEN NORMAN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Brunborgs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enh@eiendomsinvestor.no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www.eiendomsinvestor.no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994 246 607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EIENDOMSINVESTOR MANAGEMENT AS</a:t>
            </a:r>
          </a:p>
        </p:txBody>
      </p:sp>
    </p:spTree>
  </p:cSld>
  <p:clrMapOvr>
    <a:masterClrMapping xmlns:a="http://schemas.openxmlformats.org/drawingml/2006/main"/>
  </p:clrMapOvr>
</p:sld>
</file>