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e6034eae44d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9de027647441ec"/>
  </p:sldMasterIdLst>
  <p:sldIdLst>
    <p:sldId xmlns:r="http://schemas.openxmlformats.org/officeDocument/2006/relationships" id="256" r:id="R363a93a7ff244cce"/>
    <p:sldId xmlns:r="http://schemas.openxmlformats.org/officeDocument/2006/relationships" id="257" r:id="R4ed88b51d831437f"/>
    <p:sldId xmlns:r="http://schemas.openxmlformats.org/officeDocument/2006/relationships" id="258" r:id="Rb48ec16476724657"/>
    <p:sldId xmlns:r="http://schemas.openxmlformats.org/officeDocument/2006/relationships" id="259" r:id="R75cfe7461f3344e0"/>
    <p:sldId xmlns:r="http://schemas.openxmlformats.org/officeDocument/2006/relationships" id="260" r:id="Rd339b3b2ee5446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de027647441ec" /><Relationship Type="http://schemas.openxmlformats.org/officeDocument/2006/relationships/slide" Target="/ppt/slides/slide1.xml" Id="R363a93a7ff244cce" /><Relationship Type="http://schemas.openxmlformats.org/officeDocument/2006/relationships/slide" Target="/ppt/slides/slide2.xml" Id="R4ed88b51d831437f" /><Relationship Type="http://schemas.openxmlformats.org/officeDocument/2006/relationships/slide" Target="/ppt/slides/slide3.xml" Id="Rb48ec16476724657" /><Relationship Type="http://schemas.openxmlformats.org/officeDocument/2006/relationships/slide" Target="/ppt/slides/slide4.xml" Id="R75cfe7461f3344e0" /><Relationship Type="http://schemas.openxmlformats.org/officeDocument/2006/relationships/slide" Target="/ppt/slides/slide5.xml" Id="Rd339b3b2ee5446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b8c4be10a41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d909b08f84523" /><Relationship Type="http://schemas.openxmlformats.org/officeDocument/2006/relationships/theme" Target="/ppt/slideMasters/theme/theme1.xml" Id="R64a738c149de49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bd909b08f845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7378bb25d4a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51115b13b4a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c438f7ae043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467bceea944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bf05deae24c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BW GAS LPG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GAS LPG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BW GAS LPG III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GAS LPG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GAS LPG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GAS LPG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994 420 992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GAS LPG III AS</a:t>
            </a:r>
          </a:p>
        </p:txBody>
      </p:sp>
    </p:spTree>
  </p:cSld>
  <p:clrMapOvr>
    <a:masterClrMapping xmlns:a="http://schemas.openxmlformats.org/drawingml/2006/main"/>
  </p:clrMapOvr>
</p:sld>
</file>