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ff06d4b12b4c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30ab2a4ede46b5"/>
  </p:sldMasterIdLst>
  <p:sldIdLst>
    <p:sldId xmlns:r="http://schemas.openxmlformats.org/officeDocument/2006/relationships" id="256" r:id="Rc265b5891128422d"/>
    <p:sldId xmlns:r="http://schemas.openxmlformats.org/officeDocument/2006/relationships" id="257" r:id="Rf155e3dc824648e3"/>
    <p:sldId xmlns:r="http://schemas.openxmlformats.org/officeDocument/2006/relationships" id="258" r:id="R928895ad2ff54d8b"/>
    <p:sldId xmlns:r="http://schemas.openxmlformats.org/officeDocument/2006/relationships" id="259" r:id="Rd4276cd548d440a0"/>
    <p:sldId xmlns:r="http://schemas.openxmlformats.org/officeDocument/2006/relationships" id="260" r:id="Rc355cbaf108f46bd"/>
    <p:sldId xmlns:r="http://schemas.openxmlformats.org/officeDocument/2006/relationships" id="261" r:id="R309fbc8eda6f42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30ab2a4ede46b5" /><Relationship Type="http://schemas.openxmlformats.org/officeDocument/2006/relationships/slide" Target="/ppt/slides/slide1.xml" Id="Rc265b5891128422d" /><Relationship Type="http://schemas.openxmlformats.org/officeDocument/2006/relationships/slide" Target="/ppt/slides/slide2.xml" Id="Rf155e3dc824648e3" /><Relationship Type="http://schemas.openxmlformats.org/officeDocument/2006/relationships/slide" Target="/ppt/slides/slide3.xml" Id="R928895ad2ff54d8b" /><Relationship Type="http://schemas.openxmlformats.org/officeDocument/2006/relationships/slide" Target="/ppt/slides/slide4.xml" Id="Rd4276cd548d440a0" /><Relationship Type="http://schemas.openxmlformats.org/officeDocument/2006/relationships/slide" Target="/ppt/slides/slide5.xml" Id="Rc355cbaf108f46bd" /><Relationship Type="http://schemas.openxmlformats.org/officeDocument/2006/relationships/slide" Target="/ppt/slides/slide6.xml" Id="R309fbc8eda6f42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a4da0ad9b64b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b322a9e314dbc" /><Relationship Type="http://schemas.openxmlformats.org/officeDocument/2006/relationships/theme" Target="/ppt/slideMasters/theme/theme1.xml" Id="Rd8f427da915e4e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1b322a9e314d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2f25b075a40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70b9c18fa47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03968c80647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cf6809a4f43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c99c20aef4a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eb6da26544a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M3GURU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M3GURU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M3GURU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M3GURU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M3GURU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M3GURU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316 900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163 219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341 330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209 083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M3GURU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994 470 701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M3GURU</a:t>
            </a:r>
          </a:p>
        </p:txBody>
      </p:sp>
    </p:spTree>
  </p:cSld>
  <p:clrMapOvr>
    <a:masterClrMapping xmlns:a="http://schemas.openxmlformats.org/drawingml/2006/main"/>
  </p:clrMapOvr>
</p:sld>
</file>