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628294cae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0f8a1461ed45bf"/>
  </p:sldMasterIdLst>
  <p:sldIdLst>
    <p:sldId xmlns:r="http://schemas.openxmlformats.org/officeDocument/2006/relationships" id="256" r:id="Rb34825f51e5b471b"/>
    <p:sldId xmlns:r="http://schemas.openxmlformats.org/officeDocument/2006/relationships" id="257" r:id="Ra4908acbb89c4bc0"/>
    <p:sldId xmlns:r="http://schemas.openxmlformats.org/officeDocument/2006/relationships" id="258" r:id="R4c8a36e999474696"/>
    <p:sldId xmlns:r="http://schemas.openxmlformats.org/officeDocument/2006/relationships" id="259" r:id="Re0b736f5afa74374"/>
    <p:sldId xmlns:r="http://schemas.openxmlformats.org/officeDocument/2006/relationships" id="260" r:id="Rc414608d6b304e5a"/>
    <p:sldId xmlns:r="http://schemas.openxmlformats.org/officeDocument/2006/relationships" id="261" r:id="Ra11672ce27ce4053"/>
    <p:sldId xmlns:r="http://schemas.openxmlformats.org/officeDocument/2006/relationships" id="262" r:id="R4578127b8d79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f8a1461ed45bf" /><Relationship Type="http://schemas.openxmlformats.org/officeDocument/2006/relationships/slide" Target="/ppt/slides/slide1.xml" Id="Rb34825f51e5b471b" /><Relationship Type="http://schemas.openxmlformats.org/officeDocument/2006/relationships/slide" Target="/ppt/slides/slide2.xml" Id="Ra4908acbb89c4bc0" /><Relationship Type="http://schemas.openxmlformats.org/officeDocument/2006/relationships/slide" Target="/ppt/slides/slide3.xml" Id="R4c8a36e999474696" /><Relationship Type="http://schemas.openxmlformats.org/officeDocument/2006/relationships/slide" Target="/ppt/slides/slide4.xml" Id="Re0b736f5afa74374" /><Relationship Type="http://schemas.openxmlformats.org/officeDocument/2006/relationships/slide" Target="/ppt/slides/slide5.xml" Id="Rc414608d6b304e5a" /><Relationship Type="http://schemas.openxmlformats.org/officeDocument/2006/relationships/slide" Target="/ppt/slides/slide6.xml" Id="Ra11672ce27ce4053" /><Relationship Type="http://schemas.openxmlformats.org/officeDocument/2006/relationships/slide" Target="/ppt/slides/slide7.xml" Id="R4578127b8d79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ed9a213ee46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c93d058a4610" /><Relationship Type="http://schemas.openxmlformats.org/officeDocument/2006/relationships/theme" Target="/ppt/slideMasters/theme/theme1.xml" Id="R7da1b43a4ec9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08c93d058a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9482fa314f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573c74ff2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c4182d019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c444eacac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62e69786548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d02630ce42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d98db618c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LOCUPLETO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LOCUPLETO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9 376 912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9 476 676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LERCHE JON SOFUS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Frognerseterveien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994 606 891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LOCUPLETO HOLDING AS</a:t>
            </a:r>
          </a:p>
        </p:txBody>
      </p:sp>
    </p:spTree>
  </p:cSld>
  <p:clrMapOvr>
    <a:masterClrMapping xmlns:a="http://schemas.openxmlformats.org/drawingml/2006/main"/>
  </p:clrMapOvr>
</p:sld>
</file>