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3655ae183642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8255ab50e447fa"/>
  </p:sldMasterIdLst>
  <p:sldIdLst>
    <p:sldId xmlns:r="http://schemas.openxmlformats.org/officeDocument/2006/relationships" id="256" r:id="R0a276a63e1b344bc"/>
    <p:sldId xmlns:r="http://schemas.openxmlformats.org/officeDocument/2006/relationships" id="257" r:id="R44ac6b32d44b4994"/>
    <p:sldId xmlns:r="http://schemas.openxmlformats.org/officeDocument/2006/relationships" id="258" r:id="R0c108b0873184c5d"/>
    <p:sldId xmlns:r="http://schemas.openxmlformats.org/officeDocument/2006/relationships" id="259" r:id="Ra116bf1cec324719"/>
    <p:sldId xmlns:r="http://schemas.openxmlformats.org/officeDocument/2006/relationships" id="260" r:id="Ra7404b3a2d2249cc"/>
    <p:sldId xmlns:r="http://schemas.openxmlformats.org/officeDocument/2006/relationships" id="261" r:id="R9c071fe74a764bf8"/>
    <p:sldId xmlns:r="http://schemas.openxmlformats.org/officeDocument/2006/relationships" id="262" r:id="Ra56e7333f31c48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8255ab50e447fa" /><Relationship Type="http://schemas.openxmlformats.org/officeDocument/2006/relationships/slide" Target="/ppt/slides/slide1.xml" Id="R0a276a63e1b344bc" /><Relationship Type="http://schemas.openxmlformats.org/officeDocument/2006/relationships/slide" Target="/ppt/slides/slide2.xml" Id="R44ac6b32d44b4994" /><Relationship Type="http://schemas.openxmlformats.org/officeDocument/2006/relationships/slide" Target="/ppt/slides/slide3.xml" Id="R0c108b0873184c5d" /><Relationship Type="http://schemas.openxmlformats.org/officeDocument/2006/relationships/slide" Target="/ppt/slides/slide4.xml" Id="Ra116bf1cec324719" /><Relationship Type="http://schemas.openxmlformats.org/officeDocument/2006/relationships/slide" Target="/ppt/slides/slide5.xml" Id="Ra7404b3a2d2249cc" /><Relationship Type="http://schemas.openxmlformats.org/officeDocument/2006/relationships/slide" Target="/ppt/slides/slide6.xml" Id="R9c071fe74a764bf8" /><Relationship Type="http://schemas.openxmlformats.org/officeDocument/2006/relationships/slide" Target="/ppt/slides/slide7.xml" Id="Ra56e7333f31c48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f57809605d43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9ec7b776749a3" /><Relationship Type="http://schemas.openxmlformats.org/officeDocument/2006/relationships/theme" Target="/ppt/slideMasters/theme/theme1.xml" Id="R6db9c5917d7643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a9ec7b776749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c6c529f2f49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c976532ca42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c576df63a45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38977d33a48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f8cab13484b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eaf8db0ac4f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35518aa6c4c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LINWI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LINWI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−373 176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1 930 718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18 981 286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19 039 429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WIGGEN HEIDI MERETHE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Heidi WIggen, Conrad Hemsens vei 10D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994 640 607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