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66e54457542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aa1815a253455f"/>
  </p:sldMasterIdLst>
  <p:sldIdLst>
    <p:sldId xmlns:r="http://schemas.openxmlformats.org/officeDocument/2006/relationships" id="256" r:id="R3402be335d524aa5"/>
    <p:sldId xmlns:r="http://schemas.openxmlformats.org/officeDocument/2006/relationships" id="257" r:id="R139d9af0045b4cae"/>
    <p:sldId xmlns:r="http://schemas.openxmlformats.org/officeDocument/2006/relationships" id="258" r:id="R15e15e9c05e44290"/>
    <p:sldId xmlns:r="http://schemas.openxmlformats.org/officeDocument/2006/relationships" id="259" r:id="R2b9d3d4861674c1c"/>
    <p:sldId xmlns:r="http://schemas.openxmlformats.org/officeDocument/2006/relationships" id="260" r:id="R7ed25d0820574c7d"/>
    <p:sldId xmlns:r="http://schemas.openxmlformats.org/officeDocument/2006/relationships" id="261" r:id="Rc99be46e80c045b5"/>
    <p:sldId xmlns:r="http://schemas.openxmlformats.org/officeDocument/2006/relationships" id="262" r:id="R2f0300a0e94d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a1815a253455f" /><Relationship Type="http://schemas.openxmlformats.org/officeDocument/2006/relationships/slide" Target="/ppt/slides/slide1.xml" Id="R3402be335d524aa5" /><Relationship Type="http://schemas.openxmlformats.org/officeDocument/2006/relationships/slide" Target="/ppt/slides/slide2.xml" Id="R139d9af0045b4cae" /><Relationship Type="http://schemas.openxmlformats.org/officeDocument/2006/relationships/slide" Target="/ppt/slides/slide3.xml" Id="R15e15e9c05e44290" /><Relationship Type="http://schemas.openxmlformats.org/officeDocument/2006/relationships/slide" Target="/ppt/slides/slide4.xml" Id="R2b9d3d4861674c1c" /><Relationship Type="http://schemas.openxmlformats.org/officeDocument/2006/relationships/slide" Target="/ppt/slides/slide5.xml" Id="R7ed25d0820574c7d" /><Relationship Type="http://schemas.openxmlformats.org/officeDocument/2006/relationships/slide" Target="/ppt/slides/slide6.xml" Id="Rc99be46e80c045b5" /><Relationship Type="http://schemas.openxmlformats.org/officeDocument/2006/relationships/slide" Target="/ppt/slides/slide7.xml" Id="R2f0300a0e94d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6981e0258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efa713aee49e2" /><Relationship Type="http://schemas.openxmlformats.org/officeDocument/2006/relationships/theme" Target="/ppt/slideMasters/theme/theme1.xml" Id="R08d1ddc7278d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efa713aee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875605368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4837aa77c42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7d816e6e1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43de494c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43207210c4c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9a0ace44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130da5224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BLAASENBORG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BLAASENBORG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6 800 242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20 169 352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23 441 008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WISTH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Virtus Advokat AS, Falkenborgvegen 35C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994 656 813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