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f3531272c342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46063a88d949fc"/>
  </p:sldMasterIdLst>
  <p:sldIdLst>
    <p:sldId xmlns:r="http://schemas.openxmlformats.org/officeDocument/2006/relationships" id="256" r:id="Rbc35c92b53674bf7"/>
    <p:sldId xmlns:r="http://schemas.openxmlformats.org/officeDocument/2006/relationships" id="257" r:id="R17472eed78924095"/>
    <p:sldId xmlns:r="http://schemas.openxmlformats.org/officeDocument/2006/relationships" id="258" r:id="R72a5df17e1014703"/>
    <p:sldId xmlns:r="http://schemas.openxmlformats.org/officeDocument/2006/relationships" id="259" r:id="Rfb59d1e6d79144cd"/>
    <p:sldId xmlns:r="http://schemas.openxmlformats.org/officeDocument/2006/relationships" id="260" r:id="Rb25c0a60766842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46063a88d949fc" /><Relationship Type="http://schemas.openxmlformats.org/officeDocument/2006/relationships/slide" Target="/ppt/slides/slide1.xml" Id="Rbc35c92b53674bf7" /><Relationship Type="http://schemas.openxmlformats.org/officeDocument/2006/relationships/slide" Target="/ppt/slides/slide2.xml" Id="R17472eed78924095" /><Relationship Type="http://schemas.openxmlformats.org/officeDocument/2006/relationships/slide" Target="/ppt/slides/slide3.xml" Id="R72a5df17e1014703" /><Relationship Type="http://schemas.openxmlformats.org/officeDocument/2006/relationships/slide" Target="/ppt/slides/slide4.xml" Id="Rfb59d1e6d79144cd" /><Relationship Type="http://schemas.openxmlformats.org/officeDocument/2006/relationships/slide" Target="/ppt/slides/slide5.xml" Id="Rb25c0a60766842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22ebf4741643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8dfce0e184387" /><Relationship Type="http://schemas.openxmlformats.org/officeDocument/2006/relationships/theme" Target="/ppt/slideMasters/theme/theme1.xml" Id="R788b815e1c324a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b8dfce0e1843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ded66d1da4f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70244771342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b20195d1a44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0b08da4d948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48781579c4b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RASE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RASE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RASE SHIPPING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RASE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RASE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RASE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994 692 364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RASE SHIPPING AS</a:t>
            </a:r>
          </a:p>
        </p:txBody>
      </p:sp>
    </p:spTree>
  </p:cSld>
  <p:clrMapOvr>
    <a:masterClrMapping xmlns:a="http://schemas.openxmlformats.org/drawingml/2006/main"/>
  </p:clrMapOvr>
</p:sld>
</file>